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5"/>
  </p:notesMasterIdLst>
  <p:sldIdLst>
    <p:sldId id="484" r:id="rId2"/>
    <p:sldId id="483" r:id="rId3"/>
    <p:sldId id="485" r:id="rId4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94291" autoAdjust="0"/>
  </p:normalViewPr>
  <p:slideViewPr>
    <p:cSldViewPr>
      <p:cViewPr varScale="1">
        <p:scale>
          <a:sx n="71" d="100"/>
          <a:sy n="71" d="100"/>
        </p:scale>
        <p:origin x="1248" y="96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51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807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863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07436" y="696390"/>
            <a:ext cx="11788771" cy="70788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Email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short for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electronic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mail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is a method of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exchanging digital messages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over the internet. It's like sending letters, but you use your computer or smartphone to do it. </a:t>
            </a:r>
          </a:p>
        </p:txBody>
      </p:sp>
      <p:pic>
        <p:nvPicPr>
          <p:cNvPr id="1026" name="Picture 2" descr="Premium Vector | Boy in a cartoon style, isolated on a white background.  smiling man, office worker, businessman, cartoon character. vector  illustration">
            <a:extLst>
              <a:ext uri="{FF2B5EF4-FFF2-40B4-BE49-F238E27FC236}">
                <a16:creationId xmlns:a16="http://schemas.microsoft.com/office/drawing/2014/main" id="{235EC8FF-0719-5937-41DB-58266C492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50" y="2848911"/>
            <a:ext cx="15621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rtoon Man Images - Free Download on Freepik">
            <a:extLst>
              <a:ext uri="{FF2B5EF4-FFF2-40B4-BE49-F238E27FC236}">
                <a16:creationId xmlns:a16="http://schemas.microsoft.com/office/drawing/2014/main" id="{A4FFBA18-7065-23DD-A045-853E04CA3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887" y="3124200"/>
            <a:ext cx="962025" cy="257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E9EA5C6-ED70-2DB1-4F47-6448A293D5C3}"/>
              </a:ext>
            </a:extLst>
          </p:cNvPr>
          <p:cNvCxnSpPr/>
          <p:nvPr/>
        </p:nvCxnSpPr>
        <p:spPr>
          <a:xfrm>
            <a:off x="3657600" y="4114800"/>
            <a:ext cx="39624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30" name="Picture 6" descr="Email - Free multimedia icons">
            <a:extLst>
              <a:ext uri="{FF2B5EF4-FFF2-40B4-BE49-F238E27FC236}">
                <a16:creationId xmlns:a16="http://schemas.microsoft.com/office/drawing/2014/main" id="{5BE0AFB1-AD2C-B9CE-3ABD-89351D87A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953" y="27432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8693BF-5FC0-B71F-7490-68C85BB3EFC2}"/>
              </a:ext>
            </a:extLst>
          </p:cNvPr>
          <p:cNvSpPr/>
          <p:nvPr/>
        </p:nvSpPr>
        <p:spPr>
          <a:xfrm>
            <a:off x="3034593" y="48797"/>
            <a:ext cx="603885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Email Basics: A Beginner's Guide to Electronic Messaging</a:t>
            </a:r>
          </a:p>
        </p:txBody>
      </p:sp>
      <p:pic>
        <p:nvPicPr>
          <p:cNvPr id="7" name="Picture 2" descr="Premium Photo | Smartphone and laptop">
            <a:extLst>
              <a:ext uri="{FF2B5EF4-FFF2-40B4-BE49-F238E27FC236}">
                <a16:creationId xmlns:a16="http://schemas.microsoft.com/office/drawing/2014/main" id="{5846DE1B-BEA0-5F13-14B3-D53615D02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27" y="4432123"/>
            <a:ext cx="2233172" cy="166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Premium Photo | Smartphone and laptop">
            <a:extLst>
              <a:ext uri="{FF2B5EF4-FFF2-40B4-BE49-F238E27FC236}">
                <a16:creationId xmlns:a16="http://schemas.microsoft.com/office/drawing/2014/main" id="{47007D29-8291-E064-7ECD-6DDF010D6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27" y="4584523"/>
            <a:ext cx="2233172" cy="166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Should You Choose a Smartphone, Tablet or Laptop? | Priority">
            <a:extLst>
              <a:ext uri="{FF2B5EF4-FFF2-40B4-BE49-F238E27FC236}">
                <a16:creationId xmlns:a16="http://schemas.microsoft.com/office/drawing/2014/main" id="{16D9AAF0-B598-2B10-5669-D9F4A3117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0" y="4626294"/>
            <a:ext cx="2476500" cy="134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63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18725" y="556364"/>
            <a:ext cx="11788771" cy="36933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rgbClr val="C00000"/>
                </a:solidFill>
                <a:effectLst/>
                <a:latin typeface="Söhne"/>
              </a:rPr>
              <a:t>Email Account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: 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To send and receive emails, you need an email account. Think of it as your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digital mailbox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rgbClr val="C00000"/>
                </a:solidFill>
                <a:effectLst/>
                <a:latin typeface="Söhne"/>
              </a:rPr>
              <a:t>Compose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: When you want to send an email, you click on the "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compose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" button. It's like starting a new letter.</a:t>
            </a: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rgbClr val="C00000"/>
                </a:solidFill>
                <a:effectLst/>
                <a:latin typeface="Söhne"/>
              </a:rPr>
              <a:t>Recipient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: You enter the email address of the person you want to send the email to. This is similar to writing their name and address on an envelope.</a:t>
            </a: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rgbClr val="C00000"/>
                </a:solidFill>
                <a:effectLst/>
                <a:latin typeface="Söhne"/>
              </a:rPr>
              <a:t>Subject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: You add a subject line, which is like a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short summary 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of what your email is about. This helps the recipient understand the email's topic.</a:t>
            </a: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rgbClr val="C00000"/>
                </a:solidFill>
                <a:effectLst/>
                <a:latin typeface="Söhne"/>
              </a:rPr>
              <a:t>Message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: In the main part of the email, you write your message. You can type anything you want, just like writing a letter. You can also attach files, like pictures or documents.</a:t>
            </a: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rgbClr val="C00000"/>
                </a:solidFill>
                <a:effectLst/>
                <a:latin typeface="Söhne"/>
              </a:rPr>
              <a:t>Send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: When you're done, you hit the "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send" button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. Your email is sent through the internet to the recipient's email account.</a:t>
            </a: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rgbClr val="C00000"/>
                </a:solidFill>
                <a:effectLst/>
                <a:latin typeface="Söhne"/>
              </a:rPr>
              <a:t>Inbox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: The recipient receives your email in their inbox, just like receiving a letter in their mailbox. They can open and read it.</a:t>
            </a: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rgbClr val="C00000"/>
                </a:solidFill>
                <a:effectLst/>
                <a:latin typeface="Söhne"/>
              </a:rPr>
              <a:t>Reply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: If the recipient wants to respond, they can click "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reply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" and send an email back to you.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567BA4-AAAE-DD34-E6CE-6ABB91464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289" y="4312856"/>
            <a:ext cx="5187422" cy="260592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BB2CCA1-CDB5-2C31-962E-F2138F1C1AD4}"/>
              </a:ext>
            </a:extLst>
          </p:cNvPr>
          <p:cNvSpPr/>
          <p:nvPr/>
        </p:nvSpPr>
        <p:spPr>
          <a:xfrm>
            <a:off x="3034593" y="48797"/>
            <a:ext cx="603885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Email Basics: A Beginner's Guide to Electronic Messaging</a:t>
            </a:r>
          </a:p>
        </p:txBody>
      </p:sp>
      <p:pic>
        <p:nvPicPr>
          <p:cNvPr id="5" name="Picture 2" descr="Premium Photo | Smartphone and laptop">
            <a:extLst>
              <a:ext uri="{FF2B5EF4-FFF2-40B4-BE49-F238E27FC236}">
                <a16:creationId xmlns:a16="http://schemas.microsoft.com/office/drawing/2014/main" id="{B6C74EFE-7864-1D95-2765-A4C50E8BB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230" y="5425404"/>
            <a:ext cx="1520363" cy="113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Should You Choose a Smartphone, Tablet or Laptop? | Priority">
            <a:extLst>
              <a:ext uri="{FF2B5EF4-FFF2-40B4-BE49-F238E27FC236}">
                <a16:creationId xmlns:a16="http://schemas.microsoft.com/office/drawing/2014/main" id="{39EBEF0D-9272-A523-DB71-BFE817A2D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504" y="5615819"/>
            <a:ext cx="1752600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14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35658" y="607826"/>
            <a:ext cx="11788771" cy="10156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Email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is a quick and convenient way to communicate with people, whether for personal or professional reasons. It's like having a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digital conversation through messages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and it's a fundamental tool for staying connected in the digital age.</a:t>
            </a:r>
            <a:endParaRPr lang="en-US" sz="44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1026" name="Picture 2" descr="Premium Vector | Boy in a cartoon style, isolated on a white background.  smiling man, office worker, businessman, cartoon character. vector  illustration">
            <a:extLst>
              <a:ext uri="{FF2B5EF4-FFF2-40B4-BE49-F238E27FC236}">
                <a16:creationId xmlns:a16="http://schemas.microsoft.com/office/drawing/2014/main" id="{235EC8FF-0719-5937-41DB-58266C492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50" y="3229911"/>
            <a:ext cx="15621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rtoon Man Images - Free Download on Freepik">
            <a:extLst>
              <a:ext uri="{FF2B5EF4-FFF2-40B4-BE49-F238E27FC236}">
                <a16:creationId xmlns:a16="http://schemas.microsoft.com/office/drawing/2014/main" id="{A4FFBA18-7065-23DD-A045-853E04CA3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887" y="3505200"/>
            <a:ext cx="962025" cy="257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E9EA5C6-ED70-2DB1-4F47-6448A293D5C3}"/>
              </a:ext>
            </a:extLst>
          </p:cNvPr>
          <p:cNvCxnSpPr/>
          <p:nvPr/>
        </p:nvCxnSpPr>
        <p:spPr>
          <a:xfrm>
            <a:off x="3657600" y="4495800"/>
            <a:ext cx="39624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30" name="Picture 6" descr="Email - Free multimedia icons">
            <a:extLst>
              <a:ext uri="{FF2B5EF4-FFF2-40B4-BE49-F238E27FC236}">
                <a16:creationId xmlns:a16="http://schemas.microsoft.com/office/drawing/2014/main" id="{5BE0AFB1-AD2C-B9CE-3ABD-89351D87A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953" y="31242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8C2523A-98CE-9432-81E5-7BCA996CFE6F}"/>
              </a:ext>
            </a:extLst>
          </p:cNvPr>
          <p:cNvSpPr/>
          <p:nvPr/>
        </p:nvSpPr>
        <p:spPr>
          <a:xfrm>
            <a:off x="3034593" y="48797"/>
            <a:ext cx="603885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Email Basics: A Beginner's Guide to Electronic Messaging</a:t>
            </a:r>
          </a:p>
        </p:txBody>
      </p:sp>
      <p:pic>
        <p:nvPicPr>
          <p:cNvPr id="7" name="Picture 2" descr="Premium Photo | Smartphone and laptop">
            <a:extLst>
              <a:ext uri="{FF2B5EF4-FFF2-40B4-BE49-F238E27FC236}">
                <a16:creationId xmlns:a16="http://schemas.microsoft.com/office/drawing/2014/main" id="{FECAB24F-2EA6-6D30-40AD-19C581A22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27" y="4965523"/>
            <a:ext cx="2233172" cy="166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Should You Choose a Smartphone, Tablet or Laptop? | Priority">
            <a:extLst>
              <a:ext uri="{FF2B5EF4-FFF2-40B4-BE49-F238E27FC236}">
                <a16:creationId xmlns:a16="http://schemas.microsoft.com/office/drawing/2014/main" id="{0D0C7E49-50E1-5BAB-1745-A9C0C1E45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0" y="5007294"/>
            <a:ext cx="2476500" cy="134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53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91172</TotalTime>
  <Words>331</Words>
  <Application>Microsoft Office PowerPoint</Application>
  <PresentationFormat>Widescreen</PresentationFormat>
  <Paragraphs>16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Söhne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9847</cp:revision>
  <dcterms:created xsi:type="dcterms:W3CDTF">2006-08-16T00:00:00Z</dcterms:created>
  <dcterms:modified xsi:type="dcterms:W3CDTF">2023-12-20T04:23:44Z</dcterms:modified>
</cp:coreProperties>
</file>