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5" r:id="rId2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762" y="126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1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3" y="3231732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3" y="2131595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39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078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1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15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19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23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27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31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8" y="860320"/>
            <a:ext cx="3948853" cy="2434272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1" y="1125752"/>
            <a:ext cx="3950407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39" indent="0">
              <a:buNone/>
              <a:defRPr sz="1956" b="1"/>
            </a:lvl2pPr>
            <a:lvl3pPr marL="894078" indent="0">
              <a:buNone/>
              <a:defRPr sz="1760" b="1"/>
            </a:lvl3pPr>
            <a:lvl4pPr marL="1341117" indent="0">
              <a:buNone/>
              <a:defRPr sz="1564" b="1"/>
            </a:lvl4pPr>
            <a:lvl5pPr marL="1788157" indent="0">
              <a:buNone/>
              <a:defRPr sz="1564" b="1"/>
            </a:lvl5pPr>
            <a:lvl6pPr marL="2235195" indent="0">
              <a:buNone/>
              <a:defRPr sz="1564" b="1"/>
            </a:lvl6pPr>
            <a:lvl7pPr marL="2682234" indent="0">
              <a:buNone/>
              <a:defRPr sz="1564" b="1"/>
            </a:lvl7pPr>
            <a:lvl8pPr marL="3129272" indent="0">
              <a:buNone/>
              <a:defRPr sz="1564" b="1"/>
            </a:lvl8pPr>
            <a:lvl9pPr marL="3576312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1" y="1594911"/>
            <a:ext cx="3950407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2"/>
            <a:ext cx="3951959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39" indent="0">
              <a:buNone/>
              <a:defRPr sz="1956" b="1"/>
            </a:lvl2pPr>
            <a:lvl3pPr marL="894078" indent="0">
              <a:buNone/>
              <a:defRPr sz="1760" b="1"/>
            </a:lvl3pPr>
            <a:lvl4pPr marL="1341117" indent="0">
              <a:buNone/>
              <a:defRPr sz="1564" b="1"/>
            </a:lvl4pPr>
            <a:lvl5pPr marL="1788157" indent="0">
              <a:buNone/>
              <a:defRPr sz="1564" b="1"/>
            </a:lvl5pPr>
            <a:lvl6pPr marL="2235195" indent="0">
              <a:buNone/>
              <a:defRPr sz="1564" b="1"/>
            </a:lvl6pPr>
            <a:lvl7pPr marL="2682234" indent="0">
              <a:buNone/>
              <a:defRPr sz="1564" b="1"/>
            </a:lvl7pPr>
            <a:lvl8pPr marL="3129272" indent="0">
              <a:buNone/>
              <a:defRPr sz="1564" b="1"/>
            </a:lvl8pPr>
            <a:lvl9pPr marL="3576312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11"/>
            <a:ext cx="3951959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6" y="200237"/>
            <a:ext cx="2941463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5" y="200242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6" y="1052412"/>
            <a:ext cx="2941463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39" indent="0">
              <a:buNone/>
              <a:defRPr sz="1173"/>
            </a:lvl2pPr>
            <a:lvl3pPr marL="894078" indent="0">
              <a:buNone/>
              <a:defRPr sz="979"/>
            </a:lvl3pPr>
            <a:lvl4pPr marL="1341117" indent="0">
              <a:buNone/>
              <a:defRPr sz="880"/>
            </a:lvl4pPr>
            <a:lvl5pPr marL="1788157" indent="0">
              <a:buNone/>
              <a:defRPr sz="880"/>
            </a:lvl5pPr>
            <a:lvl6pPr marL="2235195" indent="0">
              <a:buNone/>
              <a:defRPr sz="880"/>
            </a:lvl6pPr>
            <a:lvl7pPr marL="2682234" indent="0">
              <a:buNone/>
              <a:defRPr sz="880"/>
            </a:lvl7pPr>
            <a:lvl8pPr marL="3129272" indent="0">
              <a:buNone/>
              <a:defRPr sz="880"/>
            </a:lvl8pPr>
            <a:lvl9pPr marL="3576312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39" indent="0">
              <a:buNone/>
              <a:defRPr sz="2739"/>
            </a:lvl2pPr>
            <a:lvl3pPr marL="894078" indent="0">
              <a:buNone/>
              <a:defRPr sz="2347"/>
            </a:lvl3pPr>
            <a:lvl4pPr marL="1341117" indent="0">
              <a:buNone/>
              <a:defRPr sz="1956"/>
            </a:lvl4pPr>
            <a:lvl5pPr marL="1788157" indent="0">
              <a:buNone/>
              <a:defRPr sz="1956"/>
            </a:lvl5pPr>
            <a:lvl6pPr marL="2235195" indent="0">
              <a:buNone/>
              <a:defRPr sz="1956"/>
            </a:lvl6pPr>
            <a:lvl7pPr marL="2682234" indent="0">
              <a:buNone/>
              <a:defRPr sz="1956"/>
            </a:lvl7pPr>
            <a:lvl8pPr marL="3129272" indent="0">
              <a:buNone/>
              <a:defRPr sz="1956"/>
            </a:lvl8pPr>
            <a:lvl9pPr marL="3576312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39" indent="0">
              <a:buNone/>
              <a:defRPr sz="1173"/>
            </a:lvl2pPr>
            <a:lvl3pPr marL="894078" indent="0">
              <a:buNone/>
              <a:defRPr sz="979"/>
            </a:lvl3pPr>
            <a:lvl4pPr marL="1341117" indent="0">
              <a:buNone/>
              <a:defRPr sz="880"/>
            </a:lvl4pPr>
            <a:lvl5pPr marL="1788157" indent="0">
              <a:buNone/>
              <a:defRPr sz="880"/>
            </a:lvl5pPr>
            <a:lvl6pPr marL="2235195" indent="0">
              <a:buNone/>
              <a:defRPr sz="880"/>
            </a:lvl6pPr>
            <a:lvl7pPr marL="2682234" indent="0">
              <a:buNone/>
              <a:defRPr sz="880"/>
            </a:lvl7pPr>
            <a:lvl8pPr marL="3129272" indent="0">
              <a:buNone/>
              <a:defRPr sz="880"/>
            </a:lvl8pPr>
            <a:lvl9pPr marL="3576312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1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5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078" rtl="0" eaLnBrk="1" latinLnBrk="0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894078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39" indent="-279400" algn="l" defTabSz="894078" rtl="0" eaLnBrk="1" latinLnBrk="0" hangingPunct="1">
        <a:spcBef>
          <a:spcPct val="20000"/>
        </a:spcBef>
        <a:buFont typeface="Arial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597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37" indent="-223520" algn="l" defTabSz="894078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676" indent="-223520" algn="l" defTabSz="894078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15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754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792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832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39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078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17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157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195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234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272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312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9BAFA-BBB6-46EF-97EE-108D0EE5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6" y="1674839"/>
            <a:ext cx="7972213" cy="31274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9" y="-853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2" y="6364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50145" y="212655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14" name="Rectangle 13"/>
          <p:cNvSpPr/>
          <p:nvPr/>
        </p:nvSpPr>
        <p:spPr>
          <a:xfrm>
            <a:off x="3187656" y="77234"/>
            <a:ext cx="2384213" cy="27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73" dirty="0"/>
              <a:t>Spring Boot - Exception Handling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056628" y="660454"/>
            <a:ext cx="4309243" cy="432308"/>
          </a:xfrm>
          <a:prstGeom prst="wedgeRectCallout">
            <a:avLst>
              <a:gd name="adj1" fmla="val -99073"/>
              <a:gd name="adj2" fmla="val 2063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73" dirty="0"/>
              <a:t>The </a:t>
            </a:r>
            <a:r>
              <a:rPr lang="en-US" sz="1173" dirty="0">
                <a:solidFill>
                  <a:srgbClr val="FF0000"/>
                </a:solidFill>
              </a:rPr>
              <a:t>@</a:t>
            </a:r>
            <a:r>
              <a:rPr lang="en-US" sz="1173" dirty="0" err="1">
                <a:solidFill>
                  <a:srgbClr val="FF0000"/>
                </a:solidFill>
              </a:rPr>
              <a:t>ControllerAdvice</a:t>
            </a:r>
            <a:r>
              <a:rPr lang="en-US" sz="1173" dirty="0"/>
              <a:t> is an annotation, to handle the exceptions globally.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917440" y="1363222"/>
            <a:ext cx="3352800" cy="596053"/>
          </a:xfrm>
          <a:prstGeom prst="wedgeRectCallout">
            <a:avLst>
              <a:gd name="adj1" fmla="val -137162"/>
              <a:gd name="adj2" fmla="val 8708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73" dirty="0"/>
              <a:t>The </a:t>
            </a:r>
            <a:r>
              <a:rPr lang="en-US" sz="1173" dirty="0">
                <a:solidFill>
                  <a:srgbClr val="FF0000"/>
                </a:solidFill>
              </a:rPr>
              <a:t>@</a:t>
            </a:r>
            <a:r>
              <a:rPr lang="en-US" sz="1173" dirty="0" err="1">
                <a:solidFill>
                  <a:srgbClr val="FF0000"/>
                </a:solidFill>
              </a:rPr>
              <a:t>ExceptionHandler</a:t>
            </a:r>
            <a:r>
              <a:rPr lang="en-US" sz="1173" dirty="0"/>
              <a:t> is an annotation used to handle the specific exceptions and sending the custom responses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87879</TotalTime>
  <Words>40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9468</cp:revision>
  <dcterms:created xsi:type="dcterms:W3CDTF">2006-08-16T00:00:00Z</dcterms:created>
  <dcterms:modified xsi:type="dcterms:W3CDTF">2021-04-21T05:00:06Z</dcterms:modified>
</cp:coreProperties>
</file>