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4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4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5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you want to get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from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like checking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weather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reading news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You open your web browser, type in the website's address, and hit "Enter." That's when an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 Request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happens.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stands for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Hypertext Transfer Protocol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." It's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set of rules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computers to communicate over the internet.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Request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sending a message to a website. It's your way of asking the website to give you something.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60" y="3603840"/>
            <a:ext cx="6690689" cy="2694061"/>
          </a:xfrm>
          <a:prstGeom prst="rect">
            <a:avLst/>
          </a:prstGeom>
        </p:spPr>
      </p:pic>
      <p:pic>
        <p:nvPicPr>
          <p:cNvPr id="1032" name="Picture 8" descr="Royaltyfree Man Drawing Cartoon Free Photo PNG | Cartoon present, Cartoon  drawings, Cartoon">
            <a:extLst>
              <a:ext uri="{FF2B5EF4-FFF2-40B4-BE49-F238E27FC236}">
                <a16:creationId xmlns:a16="http://schemas.microsoft.com/office/drawing/2014/main" id="{E7B5BDF0-9A47-FF75-9669-1F580F5F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7" y="4372057"/>
            <a:ext cx="1704975" cy="22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Vector | Weather report app">
            <a:extLst>
              <a:ext uri="{FF2B5EF4-FFF2-40B4-BE49-F238E27FC236}">
                <a16:creationId xmlns:a16="http://schemas.microsoft.com/office/drawing/2014/main" id="{9DC9BF2A-D248-77F6-3AA5-E4D54B34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110" y="2872333"/>
            <a:ext cx="1891258" cy="189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spaper - Free interface icons">
            <a:extLst>
              <a:ext uri="{FF2B5EF4-FFF2-40B4-BE49-F238E27FC236}">
                <a16:creationId xmlns:a16="http://schemas.microsoft.com/office/drawing/2014/main" id="{73A6A321-48BA-6670-4021-A41BFF14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329" y="4995547"/>
            <a:ext cx="1775960" cy="1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3231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Here's how it works: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You tell 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 browser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what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you want to visit (e.g., </a:t>
            </a:r>
            <a:r>
              <a:rPr lang="en-US" sz="1800" b="0" i="0" u="none" strike="noStrike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www.weather.com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browser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puts together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message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which is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HTTP Request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This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message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contains information about what you want from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For example, you might ask for the weather in your city.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browser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sends this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message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to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website's server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Think of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as a super-smart computer that stores all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website's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information.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gets your message and understands what you're asking for. It looks up the weather in your city and prepares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sends back another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message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which is the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." This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message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contains the weather information you wanted.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browser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receives this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message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reads the weather info, and displays it on your screen.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B9565-1F9A-F455-8DFD-C03AE72E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952795"/>
            <a:ext cx="7938114" cy="27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So, an "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Request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" is like asking a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for something, and the "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" is the website's way of giving you what you asked for. It's how we get all the cool stuff from the internet, like websites, videos, and pictures, right on our screens!</a:t>
            </a:r>
            <a:endParaRPr lang="en-US" sz="4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60" y="3603840"/>
            <a:ext cx="6690689" cy="2694061"/>
          </a:xfrm>
          <a:prstGeom prst="rect">
            <a:avLst/>
          </a:prstGeom>
        </p:spPr>
      </p:pic>
      <p:pic>
        <p:nvPicPr>
          <p:cNvPr id="1032" name="Picture 8" descr="Royaltyfree Man Drawing Cartoon Free Photo PNG | Cartoon present, Cartoon  drawings, Cartoon">
            <a:extLst>
              <a:ext uri="{FF2B5EF4-FFF2-40B4-BE49-F238E27FC236}">
                <a16:creationId xmlns:a16="http://schemas.microsoft.com/office/drawing/2014/main" id="{E7B5BDF0-9A47-FF75-9669-1F580F5F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7" y="4372057"/>
            <a:ext cx="1704975" cy="22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Vector | Weather report app">
            <a:extLst>
              <a:ext uri="{FF2B5EF4-FFF2-40B4-BE49-F238E27FC236}">
                <a16:creationId xmlns:a16="http://schemas.microsoft.com/office/drawing/2014/main" id="{9DC9BF2A-D248-77F6-3AA5-E4D54B34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110" y="2872333"/>
            <a:ext cx="1891258" cy="189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spaper - Free interface icons">
            <a:extLst>
              <a:ext uri="{FF2B5EF4-FFF2-40B4-BE49-F238E27FC236}">
                <a16:creationId xmlns:a16="http://schemas.microsoft.com/office/drawing/2014/main" id="{73A6A321-48BA-6670-4021-A41BFF14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329" y="4995547"/>
            <a:ext cx="1775960" cy="1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91240</TotalTime>
  <Words>337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9862</cp:revision>
  <dcterms:created xsi:type="dcterms:W3CDTF">2006-08-16T00:00:00Z</dcterms:created>
  <dcterms:modified xsi:type="dcterms:W3CDTF">2023-10-24T03:45:24Z</dcterms:modified>
</cp:coreProperties>
</file>