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2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  <p:sldId id="483" r:id="rId19"/>
    <p:sldId id="484" r:id="rId20"/>
    <p:sldId id="485" r:id="rId21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5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8475"/>
            <a:ext cx="373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Pagination and Get Users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EAB5B-7110-439D-9164-9682079D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600200"/>
            <a:ext cx="11476565" cy="4296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43300" y="32183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Running Your Web Services App without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9A69-61F4-4D8F-A1A2-7A241F00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329948"/>
            <a:ext cx="8449854" cy="221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CDB82-8DD2-49A8-AB01-2B2226F0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607241"/>
            <a:ext cx="9040487" cy="2029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BD187F-53E4-4191-8243-F5CCFA2A0F74}"/>
              </a:ext>
            </a:extLst>
          </p:cNvPr>
          <p:cNvSpPr/>
          <p:nvPr/>
        </p:nvSpPr>
        <p:spPr>
          <a:xfrm>
            <a:off x="620461" y="714092"/>
            <a:ext cx="7151939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C6C45-9CCB-49F8-9924-A5E927EDB6F8}"/>
              </a:ext>
            </a:extLst>
          </p:cNvPr>
          <p:cNvSpPr/>
          <p:nvPr/>
        </p:nvSpPr>
        <p:spPr>
          <a:xfrm>
            <a:off x="552543" y="3777433"/>
            <a:ext cx="8572438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06599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8475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 Your Spring boot Application as a stand-alone Java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3ABEF-3E0F-4F3D-9118-4A639FB5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947179"/>
            <a:ext cx="6354062" cy="25149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87998-36BB-4733-BDB9-E2B39E07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8" y="5105400"/>
            <a:ext cx="4391638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2AC34-E0C8-4834-9723-E9A0212F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28951"/>
            <a:ext cx="512516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213734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88904</TotalTime>
  <Words>508</Words>
  <Application>Microsoft Office PowerPoint</Application>
  <PresentationFormat>Widescreen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9539</cp:revision>
  <dcterms:created xsi:type="dcterms:W3CDTF">2006-08-16T00:00:00Z</dcterms:created>
  <dcterms:modified xsi:type="dcterms:W3CDTF">2021-09-11T04:05:45Z</dcterms:modified>
</cp:coreProperties>
</file>