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1" r:id="rId2"/>
    <p:sldId id="483" r:id="rId3"/>
    <p:sldId id="481" r:id="rId4"/>
    <p:sldId id="482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F234D-752F-44EC-9EE3-54856DA564D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4F36D5-D19E-4978-9DEC-B403937F2393}">
      <dgm:prSet phldrT="[Text]"/>
      <dgm:spPr/>
      <dgm:t>
        <a:bodyPr/>
        <a:lstStyle/>
        <a:p>
          <a:r>
            <a:rPr lang="en-US" b="0" i="0" dirty="0"/>
            <a:t>Scalability</a:t>
          </a:r>
          <a:endParaRPr lang="en-US" dirty="0"/>
        </a:p>
      </dgm:t>
    </dgm:pt>
    <dgm:pt modelId="{88967F6E-612D-48EF-B9C1-2BE710EBDEE8}" type="parTrans" cxnId="{96A203D2-1D06-42EE-B330-FA736A611D67}">
      <dgm:prSet/>
      <dgm:spPr/>
      <dgm:t>
        <a:bodyPr/>
        <a:lstStyle/>
        <a:p>
          <a:endParaRPr lang="en-US"/>
        </a:p>
      </dgm:t>
    </dgm:pt>
    <dgm:pt modelId="{0BEDACB6-21C4-45F0-9CD1-3F2A093C3DED}" type="sibTrans" cxnId="{96A203D2-1D06-42EE-B330-FA736A611D67}">
      <dgm:prSet/>
      <dgm:spPr/>
      <dgm:t>
        <a:bodyPr/>
        <a:lstStyle/>
        <a:p>
          <a:endParaRPr lang="en-US"/>
        </a:p>
      </dgm:t>
    </dgm:pt>
    <dgm:pt modelId="{0F8EB850-13A1-47E1-853B-C0DCBCEA6BD7}">
      <dgm:prSet phldrT="[Text]"/>
      <dgm:spPr/>
      <dgm:t>
        <a:bodyPr/>
        <a:lstStyle/>
        <a:p>
          <a:endParaRPr lang="en-US" b="0" i="0" dirty="0"/>
        </a:p>
        <a:p>
          <a:r>
            <a:rPr lang="en-US" b="0" i="0" dirty="0"/>
            <a:t>High-Volume</a:t>
          </a:r>
        </a:p>
        <a:p>
          <a:endParaRPr lang="en-US" dirty="0"/>
        </a:p>
      </dgm:t>
    </dgm:pt>
    <dgm:pt modelId="{2E4C75AB-E286-46BE-832A-1A8CA11D2564}" type="parTrans" cxnId="{F1AEE152-5D21-47D0-827F-C7723DFEFE18}">
      <dgm:prSet/>
      <dgm:spPr/>
      <dgm:t>
        <a:bodyPr/>
        <a:lstStyle/>
        <a:p>
          <a:endParaRPr lang="en-US"/>
        </a:p>
      </dgm:t>
    </dgm:pt>
    <dgm:pt modelId="{7CCADD2E-CDA0-432F-AB7A-FBB7B551B995}" type="sibTrans" cxnId="{F1AEE152-5D21-47D0-827F-C7723DFEFE18}">
      <dgm:prSet/>
      <dgm:spPr/>
      <dgm:t>
        <a:bodyPr/>
        <a:lstStyle/>
        <a:p>
          <a:endParaRPr lang="en-US"/>
        </a:p>
      </dgm:t>
    </dgm:pt>
    <dgm:pt modelId="{DC3229F7-BF70-458F-AC69-A04FF619177F}">
      <dgm:prSet phldrT="[Text]"/>
      <dgm:spPr/>
      <dgm:t>
        <a:bodyPr/>
        <a:lstStyle/>
        <a:p>
          <a:r>
            <a:rPr lang="en-US" b="0" i="0" dirty="0"/>
            <a:t>Extensibility</a:t>
          </a:r>
          <a:endParaRPr lang="en-US" dirty="0"/>
        </a:p>
      </dgm:t>
    </dgm:pt>
    <dgm:pt modelId="{F1E359C1-431C-4768-BFC1-13F5E9125C53}" type="parTrans" cxnId="{7F45AE0A-46CF-424C-961D-A3DE6B955F9D}">
      <dgm:prSet/>
      <dgm:spPr/>
      <dgm:t>
        <a:bodyPr/>
        <a:lstStyle/>
        <a:p>
          <a:endParaRPr lang="en-US"/>
        </a:p>
      </dgm:t>
    </dgm:pt>
    <dgm:pt modelId="{24854A5C-38F1-4B75-A81C-EEF4915A5FEA}" type="sibTrans" cxnId="{7F45AE0A-46CF-424C-961D-A3DE6B955F9D}">
      <dgm:prSet/>
      <dgm:spPr/>
      <dgm:t>
        <a:bodyPr/>
        <a:lstStyle/>
        <a:p>
          <a:endParaRPr lang="en-US"/>
        </a:p>
      </dgm:t>
    </dgm:pt>
    <dgm:pt modelId="{FB86D476-8DFC-46A5-AA30-D9CE54BC91C0}">
      <dgm:prSet phldrT="[Text]"/>
      <dgm:spPr/>
      <dgm:t>
        <a:bodyPr/>
        <a:lstStyle/>
        <a:p>
          <a:r>
            <a:rPr lang="en-US" b="0" i="0" dirty="0"/>
            <a:t>Replication</a:t>
          </a:r>
          <a:endParaRPr lang="en-US" dirty="0"/>
        </a:p>
      </dgm:t>
    </dgm:pt>
    <dgm:pt modelId="{323F2582-FA60-421B-B1E2-ECDDE9B4A4CC}" type="parTrans" cxnId="{C6C377A1-E9F0-4AD0-BC44-529D037FA810}">
      <dgm:prSet/>
      <dgm:spPr/>
      <dgm:t>
        <a:bodyPr/>
        <a:lstStyle/>
        <a:p>
          <a:endParaRPr lang="en-US"/>
        </a:p>
      </dgm:t>
    </dgm:pt>
    <dgm:pt modelId="{D20E2CF9-53BC-4CE1-AECC-D54411C12AD3}" type="sibTrans" cxnId="{C6C377A1-E9F0-4AD0-BC44-529D037FA810}">
      <dgm:prSet/>
      <dgm:spPr/>
      <dgm:t>
        <a:bodyPr/>
        <a:lstStyle/>
        <a:p>
          <a:endParaRPr lang="en-US"/>
        </a:p>
      </dgm:t>
    </dgm:pt>
    <dgm:pt modelId="{E1D752FE-B91A-465D-A935-934A418A416C}">
      <dgm:prSet/>
      <dgm:spPr/>
      <dgm:t>
        <a:bodyPr/>
        <a:lstStyle/>
        <a:p>
          <a:r>
            <a:rPr lang="en-US" b="0" i="0" dirty="0"/>
            <a:t>Zero Downtime</a:t>
          </a:r>
          <a:endParaRPr lang="en-US" dirty="0"/>
        </a:p>
      </dgm:t>
    </dgm:pt>
    <dgm:pt modelId="{FD1546DC-C18A-4D01-A636-CCBAD653642B}" type="parTrans" cxnId="{B99239F1-D874-4597-9E95-F409BD14A842}">
      <dgm:prSet/>
      <dgm:spPr/>
      <dgm:t>
        <a:bodyPr/>
        <a:lstStyle/>
        <a:p>
          <a:endParaRPr lang="en-US"/>
        </a:p>
      </dgm:t>
    </dgm:pt>
    <dgm:pt modelId="{ECA74353-D0FE-4CF6-92F8-9867A0EB0C97}" type="sibTrans" cxnId="{B99239F1-D874-4597-9E95-F409BD14A842}">
      <dgm:prSet/>
      <dgm:spPr/>
      <dgm:t>
        <a:bodyPr/>
        <a:lstStyle/>
        <a:p>
          <a:endParaRPr lang="en-US"/>
        </a:p>
      </dgm:t>
    </dgm:pt>
    <dgm:pt modelId="{45455CCC-5CAD-4B85-95CD-728E3A861AAF}">
      <dgm:prSet/>
      <dgm:spPr/>
      <dgm:t>
        <a:bodyPr/>
        <a:lstStyle/>
        <a:p>
          <a:r>
            <a:rPr lang="en-US" b="0" i="0" dirty="0"/>
            <a:t>Data Transformations</a:t>
          </a:r>
          <a:endParaRPr lang="en-US" dirty="0"/>
        </a:p>
      </dgm:t>
    </dgm:pt>
    <dgm:pt modelId="{896D16B7-11BA-4B89-BFF3-BB2FF584BADA}" type="parTrans" cxnId="{944D98A8-D676-484A-8F54-C285AC3D93D3}">
      <dgm:prSet/>
      <dgm:spPr/>
      <dgm:t>
        <a:bodyPr/>
        <a:lstStyle/>
        <a:p>
          <a:endParaRPr lang="en-US"/>
        </a:p>
      </dgm:t>
    </dgm:pt>
    <dgm:pt modelId="{90CCF246-A4D4-4087-8B7B-6323693DCEBC}" type="sibTrans" cxnId="{944D98A8-D676-484A-8F54-C285AC3D93D3}">
      <dgm:prSet/>
      <dgm:spPr/>
      <dgm:t>
        <a:bodyPr/>
        <a:lstStyle/>
        <a:p>
          <a:endParaRPr lang="en-US"/>
        </a:p>
      </dgm:t>
    </dgm:pt>
    <dgm:pt modelId="{6245F3A7-B9E5-436B-B0D1-0CE0DD70DB3D}">
      <dgm:prSet/>
      <dgm:spPr/>
      <dgm:t>
        <a:bodyPr/>
        <a:lstStyle/>
        <a:p>
          <a:r>
            <a:rPr lang="en-US" b="0" i="0" dirty="0"/>
            <a:t>Performance</a:t>
          </a:r>
          <a:endParaRPr lang="en-US" dirty="0"/>
        </a:p>
      </dgm:t>
    </dgm:pt>
    <dgm:pt modelId="{7903B3A0-98F6-451C-A99E-DD6BBD2D9C89}" type="parTrans" cxnId="{38EAACF8-0377-45FA-9064-CED3BA388A6D}">
      <dgm:prSet/>
      <dgm:spPr/>
      <dgm:t>
        <a:bodyPr/>
        <a:lstStyle/>
        <a:p>
          <a:endParaRPr lang="en-US"/>
        </a:p>
      </dgm:t>
    </dgm:pt>
    <dgm:pt modelId="{10A73C84-B4BD-4C82-A8A1-249F5BB7CDE0}" type="sibTrans" cxnId="{38EAACF8-0377-45FA-9064-CED3BA388A6D}">
      <dgm:prSet/>
      <dgm:spPr/>
      <dgm:t>
        <a:bodyPr/>
        <a:lstStyle/>
        <a:p>
          <a:endParaRPr lang="en-US"/>
        </a:p>
      </dgm:t>
    </dgm:pt>
    <dgm:pt modelId="{2504F5EF-1CF5-4FD6-88A9-DCA06FC6C4EB}">
      <dgm:prSet/>
      <dgm:spPr/>
      <dgm:t>
        <a:bodyPr/>
        <a:lstStyle/>
        <a:p>
          <a:r>
            <a:rPr lang="en-US" b="0" i="0" dirty="0"/>
            <a:t>Durability</a:t>
          </a:r>
          <a:endParaRPr lang="en-US" dirty="0"/>
        </a:p>
      </dgm:t>
    </dgm:pt>
    <dgm:pt modelId="{B212442B-BB6C-4F46-9542-CCDAD0C92B02}" type="parTrans" cxnId="{95CB39A8-007E-4677-8393-E56A3BE17ABB}">
      <dgm:prSet/>
      <dgm:spPr/>
      <dgm:t>
        <a:bodyPr/>
        <a:lstStyle/>
        <a:p>
          <a:endParaRPr lang="en-US"/>
        </a:p>
      </dgm:t>
    </dgm:pt>
    <dgm:pt modelId="{033B39D0-D267-481A-8DD2-52CB0DB8AF09}" type="sibTrans" cxnId="{95CB39A8-007E-4677-8393-E56A3BE17ABB}">
      <dgm:prSet/>
      <dgm:spPr/>
      <dgm:t>
        <a:bodyPr/>
        <a:lstStyle/>
        <a:p>
          <a:endParaRPr lang="en-US"/>
        </a:p>
      </dgm:t>
    </dgm:pt>
    <dgm:pt modelId="{E67DB5DB-5253-4069-A0E0-FC84EB1B9C5A}">
      <dgm:prSet/>
      <dgm:spPr/>
      <dgm:t>
        <a:bodyPr/>
        <a:lstStyle/>
        <a:p>
          <a:r>
            <a:rPr lang="en-US" b="0" i="0" dirty="0"/>
            <a:t>Fault Tolerance</a:t>
          </a:r>
          <a:endParaRPr lang="en-US" dirty="0"/>
        </a:p>
      </dgm:t>
    </dgm:pt>
    <dgm:pt modelId="{ED65EFCB-5996-4205-AB2F-D80F0A6FD62B}" type="parTrans" cxnId="{973CCED6-CB4D-473C-8C0A-3C337E0D159B}">
      <dgm:prSet/>
      <dgm:spPr/>
      <dgm:t>
        <a:bodyPr/>
        <a:lstStyle/>
        <a:p>
          <a:endParaRPr lang="en-US"/>
        </a:p>
      </dgm:t>
    </dgm:pt>
    <dgm:pt modelId="{C898BA58-BE8B-4873-A6B4-21445854402A}" type="sibTrans" cxnId="{973CCED6-CB4D-473C-8C0A-3C337E0D159B}">
      <dgm:prSet/>
      <dgm:spPr/>
      <dgm:t>
        <a:bodyPr/>
        <a:lstStyle/>
        <a:p>
          <a:endParaRPr lang="en-US"/>
        </a:p>
      </dgm:t>
    </dgm:pt>
    <dgm:pt modelId="{AB0BB936-951A-4AE2-9E9F-30B87F1F61AB}">
      <dgm:prSet/>
      <dgm:spPr/>
      <dgm:t>
        <a:bodyPr/>
        <a:lstStyle/>
        <a:p>
          <a:r>
            <a:rPr lang="en-US" b="0" i="0" dirty="0"/>
            <a:t>Reliability</a:t>
          </a:r>
          <a:endParaRPr lang="en-US" dirty="0"/>
        </a:p>
      </dgm:t>
    </dgm:pt>
    <dgm:pt modelId="{BA7E4FEC-F567-4DC9-A007-8D8358D1FFE4}" type="parTrans" cxnId="{3D60674C-3A11-4382-81F9-26F1DCBEDE7D}">
      <dgm:prSet/>
      <dgm:spPr/>
      <dgm:t>
        <a:bodyPr/>
        <a:lstStyle/>
        <a:p>
          <a:endParaRPr lang="en-US"/>
        </a:p>
      </dgm:t>
    </dgm:pt>
    <dgm:pt modelId="{189B5C6D-BF3E-4AAF-8F0A-DDF6F674ECCE}" type="sibTrans" cxnId="{3D60674C-3A11-4382-81F9-26F1DCBEDE7D}">
      <dgm:prSet/>
      <dgm:spPr/>
      <dgm:t>
        <a:bodyPr/>
        <a:lstStyle/>
        <a:p>
          <a:endParaRPr lang="en-US"/>
        </a:p>
      </dgm:t>
    </dgm:pt>
    <dgm:pt modelId="{E812FD5F-17BB-4068-8B6D-840B81D2CA34}" type="pres">
      <dgm:prSet presAssocID="{4F5F234D-752F-44EC-9EE3-54856DA564D2}" presName="diagram" presStyleCnt="0">
        <dgm:presLayoutVars>
          <dgm:dir/>
          <dgm:resizeHandles val="exact"/>
        </dgm:presLayoutVars>
      </dgm:prSet>
      <dgm:spPr/>
    </dgm:pt>
    <dgm:pt modelId="{B9762EDC-846C-4B8C-ABE4-A14466856849}" type="pres">
      <dgm:prSet presAssocID="{B64F36D5-D19E-4978-9DEC-B403937F2393}" presName="node" presStyleLbl="node1" presStyleIdx="0" presStyleCnt="10">
        <dgm:presLayoutVars>
          <dgm:bulletEnabled val="1"/>
        </dgm:presLayoutVars>
      </dgm:prSet>
      <dgm:spPr/>
    </dgm:pt>
    <dgm:pt modelId="{F0DC0466-57B3-4070-BD1A-1EC77756BCB3}" type="pres">
      <dgm:prSet presAssocID="{0BEDACB6-21C4-45F0-9CD1-3F2A093C3DED}" presName="sibTrans" presStyleCnt="0"/>
      <dgm:spPr/>
    </dgm:pt>
    <dgm:pt modelId="{437229D7-930A-4203-A8DE-8B2792BDDB78}" type="pres">
      <dgm:prSet presAssocID="{0F8EB850-13A1-47E1-853B-C0DCBCEA6BD7}" presName="node" presStyleLbl="node1" presStyleIdx="1" presStyleCnt="10">
        <dgm:presLayoutVars>
          <dgm:bulletEnabled val="1"/>
        </dgm:presLayoutVars>
      </dgm:prSet>
      <dgm:spPr/>
    </dgm:pt>
    <dgm:pt modelId="{3DE0D412-26F4-4C5C-A871-E1F698607F9D}" type="pres">
      <dgm:prSet presAssocID="{7CCADD2E-CDA0-432F-AB7A-FBB7B551B995}" presName="sibTrans" presStyleCnt="0"/>
      <dgm:spPr/>
    </dgm:pt>
    <dgm:pt modelId="{7AD2FDAB-7DB3-4D17-BBDB-A3D7DB4B8448}" type="pres">
      <dgm:prSet presAssocID="{45455CCC-5CAD-4B85-95CD-728E3A861AAF}" presName="node" presStyleLbl="node1" presStyleIdx="2" presStyleCnt="10">
        <dgm:presLayoutVars>
          <dgm:bulletEnabled val="1"/>
        </dgm:presLayoutVars>
      </dgm:prSet>
      <dgm:spPr/>
    </dgm:pt>
    <dgm:pt modelId="{C56AA759-AADF-4DE3-BB22-564135B0A683}" type="pres">
      <dgm:prSet presAssocID="{90CCF246-A4D4-4087-8B7B-6323693DCEBC}" presName="sibTrans" presStyleCnt="0"/>
      <dgm:spPr/>
    </dgm:pt>
    <dgm:pt modelId="{8AC37258-A910-4557-819E-EE9C7DB5E587}" type="pres">
      <dgm:prSet presAssocID="{E67DB5DB-5253-4069-A0E0-FC84EB1B9C5A}" presName="node" presStyleLbl="node1" presStyleIdx="3" presStyleCnt="10">
        <dgm:presLayoutVars>
          <dgm:bulletEnabled val="1"/>
        </dgm:presLayoutVars>
      </dgm:prSet>
      <dgm:spPr/>
    </dgm:pt>
    <dgm:pt modelId="{2B250251-96A6-432E-A67B-470406750AE3}" type="pres">
      <dgm:prSet presAssocID="{C898BA58-BE8B-4873-A6B4-21445854402A}" presName="sibTrans" presStyleCnt="0"/>
      <dgm:spPr/>
    </dgm:pt>
    <dgm:pt modelId="{244F30CD-B8D4-4B9E-BABF-22C1FECAC8A3}" type="pres">
      <dgm:prSet presAssocID="{AB0BB936-951A-4AE2-9E9F-30B87F1F61AB}" presName="node" presStyleLbl="node1" presStyleIdx="4" presStyleCnt="10">
        <dgm:presLayoutVars>
          <dgm:bulletEnabled val="1"/>
        </dgm:presLayoutVars>
      </dgm:prSet>
      <dgm:spPr/>
    </dgm:pt>
    <dgm:pt modelId="{B0D98701-3321-44E8-B8CF-69595AC60530}" type="pres">
      <dgm:prSet presAssocID="{189B5C6D-BF3E-4AAF-8F0A-DDF6F674ECCE}" presName="sibTrans" presStyleCnt="0"/>
      <dgm:spPr/>
    </dgm:pt>
    <dgm:pt modelId="{B849364B-DFC0-40AE-8C36-DF2A34FF9AA1}" type="pres">
      <dgm:prSet presAssocID="{2504F5EF-1CF5-4FD6-88A9-DCA06FC6C4EB}" presName="node" presStyleLbl="node1" presStyleIdx="5" presStyleCnt="10">
        <dgm:presLayoutVars>
          <dgm:bulletEnabled val="1"/>
        </dgm:presLayoutVars>
      </dgm:prSet>
      <dgm:spPr/>
    </dgm:pt>
    <dgm:pt modelId="{AE0A7DE7-CEA0-47FD-909C-683C61F4BBC6}" type="pres">
      <dgm:prSet presAssocID="{033B39D0-D267-481A-8DD2-52CB0DB8AF09}" presName="sibTrans" presStyleCnt="0"/>
      <dgm:spPr/>
    </dgm:pt>
    <dgm:pt modelId="{F2E32A75-C600-4B7D-9428-A0FC0F7AC6CF}" type="pres">
      <dgm:prSet presAssocID="{6245F3A7-B9E5-436B-B0D1-0CE0DD70DB3D}" presName="node" presStyleLbl="node1" presStyleIdx="6" presStyleCnt="10">
        <dgm:presLayoutVars>
          <dgm:bulletEnabled val="1"/>
        </dgm:presLayoutVars>
      </dgm:prSet>
      <dgm:spPr/>
    </dgm:pt>
    <dgm:pt modelId="{27F214EF-E31C-4FC9-B8CF-47ADF6C9B90F}" type="pres">
      <dgm:prSet presAssocID="{10A73C84-B4BD-4C82-A8A1-249F5BB7CDE0}" presName="sibTrans" presStyleCnt="0"/>
      <dgm:spPr/>
    </dgm:pt>
    <dgm:pt modelId="{F18E3CC1-D91C-4DAD-B962-5223C1905965}" type="pres">
      <dgm:prSet presAssocID="{E1D752FE-B91A-465D-A935-934A418A416C}" presName="node" presStyleLbl="node1" presStyleIdx="7" presStyleCnt="10">
        <dgm:presLayoutVars>
          <dgm:bulletEnabled val="1"/>
        </dgm:presLayoutVars>
      </dgm:prSet>
      <dgm:spPr/>
    </dgm:pt>
    <dgm:pt modelId="{A65671A8-2EF4-434A-88DD-16EE275873BB}" type="pres">
      <dgm:prSet presAssocID="{ECA74353-D0FE-4CF6-92F8-9867A0EB0C97}" presName="sibTrans" presStyleCnt="0"/>
      <dgm:spPr/>
    </dgm:pt>
    <dgm:pt modelId="{262D0F49-BE21-48F9-AFC1-3865ACB18807}" type="pres">
      <dgm:prSet presAssocID="{DC3229F7-BF70-458F-AC69-A04FF619177F}" presName="node" presStyleLbl="node1" presStyleIdx="8" presStyleCnt="10">
        <dgm:presLayoutVars>
          <dgm:bulletEnabled val="1"/>
        </dgm:presLayoutVars>
      </dgm:prSet>
      <dgm:spPr/>
    </dgm:pt>
    <dgm:pt modelId="{5F8D55FB-A026-4A85-8E78-D297B63B9B0D}" type="pres">
      <dgm:prSet presAssocID="{24854A5C-38F1-4B75-A81C-EEF4915A5FEA}" presName="sibTrans" presStyleCnt="0"/>
      <dgm:spPr/>
    </dgm:pt>
    <dgm:pt modelId="{F4163F07-C7CC-491C-BDA2-2259CB69555F}" type="pres">
      <dgm:prSet presAssocID="{FB86D476-8DFC-46A5-AA30-D9CE54BC91C0}" presName="node" presStyleLbl="node1" presStyleIdx="9" presStyleCnt="10">
        <dgm:presLayoutVars>
          <dgm:bulletEnabled val="1"/>
        </dgm:presLayoutVars>
      </dgm:prSet>
      <dgm:spPr/>
    </dgm:pt>
  </dgm:ptLst>
  <dgm:cxnLst>
    <dgm:cxn modelId="{39623605-0461-4CDC-81DC-8724DE1AEE4E}" type="presOf" srcId="{2504F5EF-1CF5-4FD6-88A9-DCA06FC6C4EB}" destId="{B849364B-DFC0-40AE-8C36-DF2A34FF9AA1}" srcOrd="0" destOrd="0" presId="urn:microsoft.com/office/officeart/2005/8/layout/default"/>
    <dgm:cxn modelId="{7F45AE0A-46CF-424C-961D-A3DE6B955F9D}" srcId="{4F5F234D-752F-44EC-9EE3-54856DA564D2}" destId="{DC3229F7-BF70-458F-AC69-A04FF619177F}" srcOrd="8" destOrd="0" parTransId="{F1E359C1-431C-4768-BFC1-13F5E9125C53}" sibTransId="{24854A5C-38F1-4B75-A81C-EEF4915A5FEA}"/>
    <dgm:cxn modelId="{D13FCD11-596B-40F5-8F19-B0F7E66BE6CB}" type="presOf" srcId="{DC3229F7-BF70-458F-AC69-A04FF619177F}" destId="{262D0F49-BE21-48F9-AFC1-3865ACB18807}" srcOrd="0" destOrd="0" presId="urn:microsoft.com/office/officeart/2005/8/layout/default"/>
    <dgm:cxn modelId="{1C32C11B-FAB9-4879-88D3-0020A4EAC84D}" type="presOf" srcId="{AB0BB936-951A-4AE2-9E9F-30B87F1F61AB}" destId="{244F30CD-B8D4-4B9E-BABF-22C1FECAC8A3}" srcOrd="0" destOrd="0" presId="urn:microsoft.com/office/officeart/2005/8/layout/default"/>
    <dgm:cxn modelId="{00310840-5E85-4EA2-A027-30C26CFAFE2E}" type="presOf" srcId="{6245F3A7-B9E5-436B-B0D1-0CE0DD70DB3D}" destId="{F2E32A75-C600-4B7D-9428-A0FC0F7AC6CF}" srcOrd="0" destOrd="0" presId="urn:microsoft.com/office/officeart/2005/8/layout/default"/>
    <dgm:cxn modelId="{1622EA61-C50B-4543-8332-24BABB4F5AAF}" type="presOf" srcId="{4F5F234D-752F-44EC-9EE3-54856DA564D2}" destId="{E812FD5F-17BB-4068-8B6D-840B81D2CA34}" srcOrd="0" destOrd="0" presId="urn:microsoft.com/office/officeart/2005/8/layout/default"/>
    <dgm:cxn modelId="{089DEF64-89C9-4667-9EC6-A0EA3A1C0AEC}" type="presOf" srcId="{0F8EB850-13A1-47E1-853B-C0DCBCEA6BD7}" destId="{437229D7-930A-4203-A8DE-8B2792BDDB78}" srcOrd="0" destOrd="0" presId="urn:microsoft.com/office/officeart/2005/8/layout/default"/>
    <dgm:cxn modelId="{64BB0845-34FE-4E4B-B0F8-585602E80AB5}" type="presOf" srcId="{B64F36D5-D19E-4978-9DEC-B403937F2393}" destId="{B9762EDC-846C-4B8C-ABE4-A14466856849}" srcOrd="0" destOrd="0" presId="urn:microsoft.com/office/officeart/2005/8/layout/default"/>
    <dgm:cxn modelId="{3D60674C-3A11-4382-81F9-26F1DCBEDE7D}" srcId="{4F5F234D-752F-44EC-9EE3-54856DA564D2}" destId="{AB0BB936-951A-4AE2-9E9F-30B87F1F61AB}" srcOrd="4" destOrd="0" parTransId="{BA7E4FEC-F567-4DC9-A007-8D8358D1FFE4}" sibTransId="{189B5C6D-BF3E-4AAF-8F0A-DDF6F674ECCE}"/>
    <dgm:cxn modelId="{F1AEE152-5D21-47D0-827F-C7723DFEFE18}" srcId="{4F5F234D-752F-44EC-9EE3-54856DA564D2}" destId="{0F8EB850-13A1-47E1-853B-C0DCBCEA6BD7}" srcOrd="1" destOrd="0" parTransId="{2E4C75AB-E286-46BE-832A-1A8CA11D2564}" sibTransId="{7CCADD2E-CDA0-432F-AB7A-FBB7B551B995}"/>
    <dgm:cxn modelId="{58837F57-E557-4773-AD9C-C4348B70AFE6}" type="presOf" srcId="{FB86D476-8DFC-46A5-AA30-D9CE54BC91C0}" destId="{F4163F07-C7CC-491C-BDA2-2259CB69555F}" srcOrd="0" destOrd="0" presId="urn:microsoft.com/office/officeart/2005/8/layout/default"/>
    <dgm:cxn modelId="{8BF82C86-2FF3-41C3-B581-6F407778A694}" type="presOf" srcId="{45455CCC-5CAD-4B85-95CD-728E3A861AAF}" destId="{7AD2FDAB-7DB3-4D17-BBDB-A3D7DB4B8448}" srcOrd="0" destOrd="0" presId="urn:microsoft.com/office/officeart/2005/8/layout/default"/>
    <dgm:cxn modelId="{C6C377A1-E9F0-4AD0-BC44-529D037FA810}" srcId="{4F5F234D-752F-44EC-9EE3-54856DA564D2}" destId="{FB86D476-8DFC-46A5-AA30-D9CE54BC91C0}" srcOrd="9" destOrd="0" parTransId="{323F2582-FA60-421B-B1E2-ECDDE9B4A4CC}" sibTransId="{D20E2CF9-53BC-4CE1-AECC-D54411C12AD3}"/>
    <dgm:cxn modelId="{95CB39A8-007E-4677-8393-E56A3BE17ABB}" srcId="{4F5F234D-752F-44EC-9EE3-54856DA564D2}" destId="{2504F5EF-1CF5-4FD6-88A9-DCA06FC6C4EB}" srcOrd="5" destOrd="0" parTransId="{B212442B-BB6C-4F46-9542-CCDAD0C92B02}" sibTransId="{033B39D0-D267-481A-8DD2-52CB0DB8AF09}"/>
    <dgm:cxn modelId="{944D98A8-D676-484A-8F54-C285AC3D93D3}" srcId="{4F5F234D-752F-44EC-9EE3-54856DA564D2}" destId="{45455CCC-5CAD-4B85-95CD-728E3A861AAF}" srcOrd="2" destOrd="0" parTransId="{896D16B7-11BA-4B89-BFF3-BB2FF584BADA}" sibTransId="{90CCF246-A4D4-4087-8B7B-6323693DCEBC}"/>
    <dgm:cxn modelId="{2A504FB7-9DC2-44A7-84FC-9E76779D0BFB}" type="presOf" srcId="{E67DB5DB-5253-4069-A0E0-FC84EB1B9C5A}" destId="{8AC37258-A910-4557-819E-EE9C7DB5E587}" srcOrd="0" destOrd="0" presId="urn:microsoft.com/office/officeart/2005/8/layout/default"/>
    <dgm:cxn modelId="{1FBE0BC9-27C5-4B2B-A548-DF63990495C2}" type="presOf" srcId="{E1D752FE-B91A-465D-A935-934A418A416C}" destId="{F18E3CC1-D91C-4DAD-B962-5223C1905965}" srcOrd="0" destOrd="0" presId="urn:microsoft.com/office/officeart/2005/8/layout/default"/>
    <dgm:cxn modelId="{96A203D2-1D06-42EE-B330-FA736A611D67}" srcId="{4F5F234D-752F-44EC-9EE3-54856DA564D2}" destId="{B64F36D5-D19E-4978-9DEC-B403937F2393}" srcOrd="0" destOrd="0" parTransId="{88967F6E-612D-48EF-B9C1-2BE710EBDEE8}" sibTransId="{0BEDACB6-21C4-45F0-9CD1-3F2A093C3DED}"/>
    <dgm:cxn modelId="{973CCED6-CB4D-473C-8C0A-3C337E0D159B}" srcId="{4F5F234D-752F-44EC-9EE3-54856DA564D2}" destId="{E67DB5DB-5253-4069-A0E0-FC84EB1B9C5A}" srcOrd="3" destOrd="0" parTransId="{ED65EFCB-5996-4205-AB2F-D80F0A6FD62B}" sibTransId="{C898BA58-BE8B-4873-A6B4-21445854402A}"/>
    <dgm:cxn modelId="{B99239F1-D874-4597-9E95-F409BD14A842}" srcId="{4F5F234D-752F-44EC-9EE3-54856DA564D2}" destId="{E1D752FE-B91A-465D-A935-934A418A416C}" srcOrd="7" destOrd="0" parTransId="{FD1546DC-C18A-4D01-A636-CCBAD653642B}" sibTransId="{ECA74353-D0FE-4CF6-92F8-9867A0EB0C97}"/>
    <dgm:cxn modelId="{38EAACF8-0377-45FA-9064-CED3BA388A6D}" srcId="{4F5F234D-752F-44EC-9EE3-54856DA564D2}" destId="{6245F3A7-B9E5-436B-B0D1-0CE0DD70DB3D}" srcOrd="6" destOrd="0" parTransId="{7903B3A0-98F6-451C-A99E-DD6BBD2D9C89}" sibTransId="{10A73C84-B4BD-4C82-A8A1-249F5BB7CDE0}"/>
    <dgm:cxn modelId="{A1101B1D-A002-4ACC-B8E7-6E3B10C21B91}" type="presParOf" srcId="{E812FD5F-17BB-4068-8B6D-840B81D2CA34}" destId="{B9762EDC-846C-4B8C-ABE4-A14466856849}" srcOrd="0" destOrd="0" presId="urn:microsoft.com/office/officeart/2005/8/layout/default"/>
    <dgm:cxn modelId="{1FE38F32-BE41-4229-9154-C38F0AB501B9}" type="presParOf" srcId="{E812FD5F-17BB-4068-8B6D-840B81D2CA34}" destId="{F0DC0466-57B3-4070-BD1A-1EC77756BCB3}" srcOrd="1" destOrd="0" presId="urn:microsoft.com/office/officeart/2005/8/layout/default"/>
    <dgm:cxn modelId="{6DD6BE24-A683-4EF0-B425-6D25A811C5BD}" type="presParOf" srcId="{E812FD5F-17BB-4068-8B6D-840B81D2CA34}" destId="{437229D7-930A-4203-A8DE-8B2792BDDB78}" srcOrd="2" destOrd="0" presId="urn:microsoft.com/office/officeart/2005/8/layout/default"/>
    <dgm:cxn modelId="{C10771AD-2565-4DAC-A04C-191C12857D60}" type="presParOf" srcId="{E812FD5F-17BB-4068-8B6D-840B81D2CA34}" destId="{3DE0D412-26F4-4C5C-A871-E1F698607F9D}" srcOrd="3" destOrd="0" presId="urn:microsoft.com/office/officeart/2005/8/layout/default"/>
    <dgm:cxn modelId="{3A799024-6DFD-4A42-AEE0-0C137CA443C1}" type="presParOf" srcId="{E812FD5F-17BB-4068-8B6D-840B81D2CA34}" destId="{7AD2FDAB-7DB3-4D17-BBDB-A3D7DB4B8448}" srcOrd="4" destOrd="0" presId="urn:microsoft.com/office/officeart/2005/8/layout/default"/>
    <dgm:cxn modelId="{AE517760-9A92-4CCF-9D68-33AFCB38695D}" type="presParOf" srcId="{E812FD5F-17BB-4068-8B6D-840B81D2CA34}" destId="{C56AA759-AADF-4DE3-BB22-564135B0A683}" srcOrd="5" destOrd="0" presId="urn:microsoft.com/office/officeart/2005/8/layout/default"/>
    <dgm:cxn modelId="{E70DF7B0-E336-4890-A6DB-B4E04EC81305}" type="presParOf" srcId="{E812FD5F-17BB-4068-8B6D-840B81D2CA34}" destId="{8AC37258-A910-4557-819E-EE9C7DB5E587}" srcOrd="6" destOrd="0" presId="urn:microsoft.com/office/officeart/2005/8/layout/default"/>
    <dgm:cxn modelId="{B38E14D6-21DB-462C-AFD0-E62900B1F4EF}" type="presParOf" srcId="{E812FD5F-17BB-4068-8B6D-840B81D2CA34}" destId="{2B250251-96A6-432E-A67B-470406750AE3}" srcOrd="7" destOrd="0" presId="urn:microsoft.com/office/officeart/2005/8/layout/default"/>
    <dgm:cxn modelId="{12B34002-5D89-4379-A4E2-B5ED0CC197F7}" type="presParOf" srcId="{E812FD5F-17BB-4068-8B6D-840B81D2CA34}" destId="{244F30CD-B8D4-4B9E-BABF-22C1FECAC8A3}" srcOrd="8" destOrd="0" presId="urn:microsoft.com/office/officeart/2005/8/layout/default"/>
    <dgm:cxn modelId="{4637012F-3C51-42AF-BD22-2D8000DF9CD1}" type="presParOf" srcId="{E812FD5F-17BB-4068-8B6D-840B81D2CA34}" destId="{B0D98701-3321-44E8-B8CF-69595AC60530}" srcOrd="9" destOrd="0" presId="urn:microsoft.com/office/officeart/2005/8/layout/default"/>
    <dgm:cxn modelId="{F5ED644A-3913-473B-B429-2B7194176938}" type="presParOf" srcId="{E812FD5F-17BB-4068-8B6D-840B81D2CA34}" destId="{B849364B-DFC0-40AE-8C36-DF2A34FF9AA1}" srcOrd="10" destOrd="0" presId="urn:microsoft.com/office/officeart/2005/8/layout/default"/>
    <dgm:cxn modelId="{740A2D7F-F6A9-4255-B097-5860E41F7087}" type="presParOf" srcId="{E812FD5F-17BB-4068-8B6D-840B81D2CA34}" destId="{AE0A7DE7-CEA0-47FD-909C-683C61F4BBC6}" srcOrd="11" destOrd="0" presId="urn:microsoft.com/office/officeart/2005/8/layout/default"/>
    <dgm:cxn modelId="{4CDDF20F-CADE-4CF3-8B58-8326A251350F}" type="presParOf" srcId="{E812FD5F-17BB-4068-8B6D-840B81D2CA34}" destId="{F2E32A75-C600-4B7D-9428-A0FC0F7AC6CF}" srcOrd="12" destOrd="0" presId="urn:microsoft.com/office/officeart/2005/8/layout/default"/>
    <dgm:cxn modelId="{A3A66749-A0CB-4066-ACBE-1891DBE36996}" type="presParOf" srcId="{E812FD5F-17BB-4068-8B6D-840B81D2CA34}" destId="{27F214EF-E31C-4FC9-B8CF-47ADF6C9B90F}" srcOrd="13" destOrd="0" presId="urn:microsoft.com/office/officeart/2005/8/layout/default"/>
    <dgm:cxn modelId="{0F33AB7A-64B2-4779-BE93-5E25A93BA6B4}" type="presParOf" srcId="{E812FD5F-17BB-4068-8B6D-840B81D2CA34}" destId="{F18E3CC1-D91C-4DAD-B962-5223C1905965}" srcOrd="14" destOrd="0" presId="urn:microsoft.com/office/officeart/2005/8/layout/default"/>
    <dgm:cxn modelId="{3ED83947-EA41-4E6D-B159-CC935D92C569}" type="presParOf" srcId="{E812FD5F-17BB-4068-8B6D-840B81D2CA34}" destId="{A65671A8-2EF4-434A-88DD-16EE275873BB}" srcOrd="15" destOrd="0" presId="urn:microsoft.com/office/officeart/2005/8/layout/default"/>
    <dgm:cxn modelId="{9EBE6C3A-B937-40C9-95DB-AF01B82A2F69}" type="presParOf" srcId="{E812FD5F-17BB-4068-8B6D-840B81D2CA34}" destId="{262D0F49-BE21-48F9-AFC1-3865ACB18807}" srcOrd="16" destOrd="0" presId="urn:microsoft.com/office/officeart/2005/8/layout/default"/>
    <dgm:cxn modelId="{B5626855-3F7F-4699-977D-892FD7C9068D}" type="presParOf" srcId="{E812FD5F-17BB-4068-8B6D-840B81D2CA34}" destId="{5F8D55FB-A026-4A85-8E78-D297B63B9B0D}" srcOrd="17" destOrd="0" presId="urn:microsoft.com/office/officeart/2005/8/layout/default"/>
    <dgm:cxn modelId="{A3F2A4A3-C55F-4DF4-BA37-36AEC0D08D0D}" type="presParOf" srcId="{E812FD5F-17BB-4068-8B6D-840B81D2CA34}" destId="{F4163F07-C7CC-491C-BDA2-2259CB69555F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62EDC-846C-4B8C-ABE4-A14466856849}">
      <dsp:nvSpPr>
        <dsp:cNvPr id="0" name=""/>
        <dsp:cNvSpPr/>
      </dsp:nvSpPr>
      <dsp:spPr>
        <a:xfrm>
          <a:off x="3326" y="70462"/>
          <a:ext cx="2638871" cy="1583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Scalability</a:t>
          </a:r>
          <a:endParaRPr lang="en-US" sz="2600" kern="1200" dirty="0"/>
        </a:p>
      </dsp:txBody>
      <dsp:txXfrm>
        <a:off x="3326" y="70462"/>
        <a:ext cx="2638871" cy="1583322"/>
      </dsp:txXfrm>
    </dsp:sp>
    <dsp:sp modelId="{437229D7-930A-4203-A8DE-8B2792BDDB78}">
      <dsp:nvSpPr>
        <dsp:cNvPr id="0" name=""/>
        <dsp:cNvSpPr/>
      </dsp:nvSpPr>
      <dsp:spPr>
        <a:xfrm>
          <a:off x="2906084" y="70462"/>
          <a:ext cx="2638871" cy="1583322"/>
        </a:xfrm>
        <a:prstGeom prst="rect">
          <a:avLst/>
        </a:prstGeom>
        <a:solidFill>
          <a:schemeClr val="accent5">
            <a:hueOff val="-1103764"/>
            <a:satOff val="4423"/>
            <a:lumOff val="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b="0" i="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High-Volume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906084" y="70462"/>
        <a:ext cx="2638871" cy="1583322"/>
      </dsp:txXfrm>
    </dsp:sp>
    <dsp:sp modelId="{7AD2FDAB-7DB3-4D17-BBDB-A3D7DB4B8448}">
      <dsp:nvSpPr>
        <dsp:cNvPr id="0" name=""/>
        <dsp:cNvSpPr/>
      </dsp:nvSpPr>
      <dsp:spPr>
        <a:xfrm>
          <a:off x="5808843" y="70462"/>
          <a:ext cx="2638871" cy="1583322"/>
        </a:xfrm>
        <a:prstGeom prst="rect">
          <a:avLst/>
        </a:prstGeom>
        <a:solidFill>
          <a:schemeClr val="accent5">
            <a:hueOff val="-2207528"/>
            <a:satOff val="8847"/>
            <a:lumOff val="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Data Transformations</a:t>
          </a:r>
          <a:endParaRPr lang="en-US" sz="2600" kern="1200" dirty="0"/>
        </a:p>
      </dsp:txBody>
      <dsp:txXfrm>
        <a:off x="5808843" y="70462"/>
        <a:ext cx="2638871" cy="1583322"/>
      </dsp:txXfrm>
    </dsp:sp>
    <dsp:sp modelId="{8AC37258-A910-4557-819E-EE9C7DB5E587}">
      <dsp:nvSpPr>
        <dsp:cNvPr id="0" name=""/>
        <dsp:cNvSpPr/>
      </dsp:nvSpPr>
      <dsp:spPr>
        <a:xfrm>
          <a:off x="8711602" y="70462"/>
          <a:ext cx="2638871" cy="1583322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Fault Tolerance</a:t>
          </a:r>
          <a:endParaRPr lang="en-US" sz="2600" kern="1200" dirty="0"/>
        </a:p>
      </dsp:txBody>
      <dsp:txXfrm>
        <a:off x="8711602" y="70462"/>
        <a:ext cx="2638871" cy="1583322"/>
      </dsp:txXfrm>
    </dsp:sp>
    <dsp:sp modelId="{244F30CD-B8D4-4B9E-BABF-22C1FECAC8A3}">
      <dsp:nvSpPr>
        <dsp:cNvPr id="0" name=""/>
        <dsp:cNvSpPr/>
      </dsp:nvSpPr>
      <dsp:spPr>
        <a:xfrm>
          <a:off x="3326" y="1917672"/>
          <a:ext cx="2638871" cy="1583322"/>
        </a:xfrm>
        <a:prstGeom prst="rect">
          <a:avLst/>
        </a:prstGeom>
        <a:solidFill>
          <a:schemeClr val="accent5">
            <a:hueOff val="-4415056"/>
            <a:satOff val="17694"/>
            <a:lumOff val="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Reliability</a:t>
          </a:r>
          <a:endParaRPr lang="en-US" sz="2600" kern="1200" dirty="0"/>
        </a:p>
      </dsp:txBody>
      <dsp:txXfrm>
        <a:off x="3326" y="1917672"/>
        <a:ext cx="2638871" cy="1583322"/>
      </dsp:txXfrm>
    </dsp:sp>
    <dsp:sp modelId="{B849364B-DFC0-40AE-8C36-DF2A34FF9AA1}">
      <dsp:nvSpPr>
        <dsp:cNvPr id="0" name=""/>
        <dsp:cNvSpPr/>
      </dsp:nvSpPr>
      <dsp:spPr>
        <a:xfrm>
          <a:off x="2906084" y="1917672"/>
          <a:ext cx="2638871" cy="1583322"/>
        </a:xfrm>
        <a:prstGeom prst="rect">
          <a:avLst/>
        </a:prstGeom>
        <a:solidFill>
          <a:schemeClr val="accent5">
            <a:hueOff val="-5518820"/>
            <a:satOff val="22117"/>
            <a:lumOff val="47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Durability</a:t>
          </a:r>
          <a:endParaRPr lang="en-US" sz="2600" kern="1200" dirty="0"/>
        </a:p>
      </dsp:txBody>
      <dsp:txXfrm>
        <a:off x="2906084" y="1917672"/>
        <a:ext cx="2638871" cy="1583322"/>
      </dsp:txXfrm>
    </dsp:sp>
    <dsp:sp modelId="{F2E32A75-C600-4B7D-9428-A0FC0F7AC6CF}">
      <dsp:nvSpPr>
        <dsp:cNvPr id="0" name=""/>
        <dsp:cNvSpPr/>
      </dsp:nvSpPr>
      <dsp:spPr>
        <a:xfrm>
          <a:off x="5808843" y="1917672"/>
          <a:ext cx="2638871" cy="1583322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Performance</a:t>
          </a:r>
          <a:endParaRPr lang="en-US" sz="2600" kern="1200" dirty="0"/>
        </a:p>
      </dsp:txBody>
      <dsp:txXfrm>
        <a:off x="5808843" y="1917672"/>
        <a:ext cx="2638871" cy="1583322"/>
      </dsp:txXfrm>
    </dsp:sp>
    <dsp:sp modelId="{F18E3CC1-D91C-4DAD-B962-5223C1905965}">
      <dsp:nvSpPr>
        <dsp:cNvPr id="0" name=""/>
        <dsp:cNvSpPr/>
      </dsp:nvSpPr>
      <dsp:spPr>
        <a:xfrm>
          <a:off x="8711602" y="1917672"/>
          <a:ext cx="2638871" cy="1583322"/>
        </a:xfrm>
        <a:prstGeom prst="rect">
          <a:avLst/>
        </a:prstGeom>
        <a:solidFill>
          <a:schemeClr val="accent5">
            <a:hueOff val="-7726349"/>
            <a:satOff val="30964"/>
            <a:lumOff val="67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Zero Downtime</a:t>
          </a:r>
          <a:endParaRPr lang="en-US" sz="2600" kern="1200" dirty="0"/>
        </a:p>
      </dsp:txBody>
      <dsp:txXfrm>
        <a:off x="8711602" y="1917672"/>
        <a:ext cx="2638871" cy="1583322"/>
      </dsp:txXfrm>
    </dsp:sp>
    <dsp:sp modelId="{262D0F49-BE21-48F9-AFC1-3865ACB18807}">
      <dsp:nvSpPr>
        <dsp:cNvPr id="0" name=""/>
        <dsp:cNvSpPr/>
      </dsp:nvSpPr>
      <dsp:spPr>
        <a:xfrm>
          <a:off x="2906084" y="3764882"/>
          <a:ext cx="2638871" cy="1583322"/>
        </a:xfrm>
        <a:prstGeom prst="rect">
          <a:avLst/>
        </a:prstGeom>
        <a:solidFill>
          <a:schemeClr val="accent5">
            <a:hueOff val="-8830112"/>
            <a:satOff val="35388"/>
            <a:lumOff val="76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Extensibility</a:t>
          </a:r>
          <a:endParaRPr lang="en-US" sz="2600" kern="1200" dirty="0"/>
        </a:p>
      </dsp:txBody>
      <dsp:txXfrm>
        <a:off x="2906084" y="3764882"/>
        <a:ext cx="2638871" cy="1583322"/>
      </dsp:txXfrm>
    </dsp:sp>
    <dsp:sp modelId="{F4163F07-C7CC-491C-BDA2-2259CB69555F}">
      <dsp:nvSpPr>
        <dsp:cNvPr id="0" name=""/>
        <dsp:cNvSpPr/>
      </dsp:nvSpPr>
      <dsp:spPr>
        <a:xfrm>
          <a:off x="5808843" y="3764882"/>
          <a:ext cx="2638871" cy="1583322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Replication</a:t>
          </a:r>
          <a:endParaRPr lang="en-US" sz="2600" kern="1200" dirty="0"/>
        </a:p>
      </dsp:txBody>
      <dsp:txXfrm>
        <a:off x="5808843" y="3764882"/>
        <a:ext cx="2638871" cy="1583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44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5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ache Kafka-icon | Brands AP - AZ">
            <a:extLst>
              <a:ext uri="{FF2B5EF4-FFF2-40B4-BE49-F238E27FC236}">
                <a16:creationId xmlns:a16="http://schemas.microsoft.com/office/drawing/2014/main" id="{34F8F0FE-F802-44EB-B324-7C0C824AF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1" y="3952461"/>
            <a:ext cx="3124200" cy="1466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029200" y="87868"/>
            <a:ext cx="17526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Apache Kafka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B0C02C0-1C24-4212-900C-F9930FEFB46A}"/>
              </a:ext>
            </a:extLst>
          </p:cNvPr>
          <p:cNvSpPr/>
          <p:nvPr/>
        </p:nvSpPr>
        <p:spPr>
          <a:xfrm>
            <a:off x="3733800" y="1676400"/>
            <a:ext cx="8300459" cy="3657600"/>
          </a:xfrm>
          <a:prstGeom prst="wedgeRoundRectCallout">
            <a:avLst>
              <a:gd name="adj1" fmla="val -55375"/>
              <a:gd name="adj2" fmla="val 299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US" sz="1800" dirty="0"/>
              <a:t>To handle a high volume of data and enables us to pass messages from one end-point to another, Apache Kafka is a distributed </a:t>
            </a:r>
            <a:r>
              <a:rPr lang="en-US" sz="1800" b="1" dirty="0"/>
              <a:t>publish-subscribe messaging system</a:t>
            </a:r>
            <a:r>
              <a:rPr lang="en-US" sz="1800" dirty="0"/>
              <a:t>. It is suitable for both offline and online message consumption.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US" sz="1800" dirty="0"/>
              <a:t>Moreover, in order to prevent data loss, Kafka messages are persisted on the disk and replicated within the cluster. In addition, it is built on top of the </a:t>
            </a:r>
            <a:r>
              <a:rPr lang="en-US" sz="1800" dirty="0" err="1"/>
              <a:t>ZooKeeper</a:t>
            </a:r>
            <a:r>
              <a:rPr lang="en-US" sz="1800" dirty="0"/>
              <a:t> synchronization service.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US" sz="1800" dirty="0"/>
              <a:t>While it comes to real-time streaming data analysis, it can also integrate very well with Apache Storm and </a:t>
            </a:r>
            <a:r>
              <a:rPr lang="en-US" sz="1800" b="1" dirty="0"/>
              <a:t>Spark</a:t>
            </a:r>
            <a:r>
              <a:rPr lang="en-US" sz="1800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FE779-36FA-4DE8-A8A0-AA7C5BE8B01A}"/>
              </a:ext>
            </a:extLst>
          </p:cNvPr>
          <p:cNvSpPr txBox="1"/>
          <p:nvPr/>
        </p:nvSpPr>
        <p:spPr>
          <a:xfrm>
            <a:off x="161054" y="3419061"/>
            <a:ext cx="2057615" cy="4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fontAlgn="base"/>
            <a:r>
              <a:rPr lang="en-US" dirty="0"/>
              <a:t>What is Kafka?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3384F-83FD-4A58-9FCE-A5AC80961649}"/>
              </a:ext>
            </a:extLst>
          </p:cNvPr>
          <p:cNvSpPr/>
          <p:nvPr/>
        </p:nvSpPr>
        <p:spPr>
          <a:xfrm>
            <a:off x="4259408" y="609600"/>
            <a:ext cx="3292183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2000" dirty="0"/>
              <a:t>Top 10 Apache Kafka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834B4-DED9-4268-B3C8-2E27B24FAEA5}"/>
              </a:ext>
            </a:extLst>
          </p:cNvPr>
          <p:cNvSpPr/>
          <p:nvPr/>
        </p:nvSpPr>
        <p:spPr>
          <a:xfrm>
            <a:off x="5029200" y="87868"/>
            <a:ext cx="17526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Apache Kafka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5F727E-6763-4A2D-A4D0-C7C996E9A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643686"/>
              </p:ext>
            </p:extLst>
          </p:nvPr>
        </p:nvGraphicFramePr>
        <p:xfrm>
          <a:off x="464748" y="1348152"/>
          <a:ext cx="113538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046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9274D-84EA-40B1-B453-8C513D89F933}"/>
              </a:ext>
            </a:extLst>
          </p:cNvPr>
          <p:cNvSpPr txBox="1"/>
          <p:nvPr/>
        </p:nvSpPr>
        <p:spPr>
          <a:xfrm>
            <a:off x="4963378" y="1943845"/>
            <a:ext cx="18473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6D18D-3C1C-4B26-ACAC-5B724B9989D2}"/>
              </a:ext>
            </a:extLst>
          </p:cNvPr>
          <p:cNvSpPr txBox="1"/>
          <p:nvPr/>
        </p:nvSpPr>
        <p:spPr>
          <a:xfrm>
            <a:off x="344813" y="1029445"/>
            <a:ext cx="18473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6D715-16B9-4DE1-96C4-E82BBA13BCDE}"/>
              </a:ext>
            </a:extLst>
          </p:cNvPr>
          <p:cNvSpPr/>
          <p:nvPr/>
        </p:nvSpPr>
        <p:spPr>
          <a:xfrm>
            <a:off x="207436" y="941100"/>
            <a:ext cx="11755963" cy="5787717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1. Scalability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dirty="0"/>
              <a:t>                   Apache Kafka can handle scalability in all the four dimensions, i.e. event producers, event processors, event consumers and event connectors. In other words, Kafka scales easily without downtime.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b="1" dirty="0"/>
              <a:t>2. High-Volume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dirty="0"/>
              <a:t>                   Kafka can work with the huge volume of data streams, easily.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b="1" dirty="0"/>
              <a:t>3. Data Transformations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dirty="0"/>
              <a:t>                   Kafka offers provision for deriving new data streams using the data streams from producers.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b="1" dirty="0"/>
              <a:t>4. Fault Tolerance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                 </a:t>
            </a:r>
            <a:r>
              <a:rPr lang="en-US" sz="1800" dirty="0"/>
              <a:t>The Kafka cluster can handle failures with the masters and databases.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b="1" dirty="0"/>
              <a:t>5. Reliability</a:t>
            </a:r>
          </a:p>
          <a:p>
            <a:pPr fontAlgn="base"/>
            <a:endParaRPr lang="en-US" sz="1800" dirty="0"/>
          </a:p>
          <a:p>
            <a:pPr lvl="1" fontAlgn="base"/>
            <a:r>
              <a:rPr lang="en-US" sz="1800" dirty="0"/>
              <a:t>Since Kafka is distributed, partitioned, replicated and fault tolerant, it is very Reliable.</a:t>
            </a:r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3384F-83FD-4A58-9FCE-A5AC80961649}"/>
              </a:ext>
            </a:extLst>
          </p:cNvPr>
          <p:cNvSpPr/>
          <p:nvPr/>
        </p:nvSpPr>
        <p:spPr>
          <a:xfrm>
            <a:off x="207436" y="489876"/>
            <a:ext cx="3292183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2000" dirty="0"/>
              <a:t>Top 10 Apache Kafka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834B4-DED9-4268-B3C8-2E27B24FAEA5}"/>
              </a:ext>
            </a:extLst>
          </p:cNvPr>
          <p:cNvSpPr/>
          <p:nvPr/>
        </p:nvSpPr>
        <p:spPr>
          <a:xfrm>
            <a:off x="5029200" y="87868"/>
            <a:ext cx="17526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22811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09274D-84EA-40B1-B453-8C513D89F933}"/>
              </a:ext>
            </a:extLst>
          </p:cNvPr>
          <p:cNvSpPr txBox="1"/>
          <p:nvPr/>
        </p:nvSpPr>
        <p:spPr>
          <a:xfrm>
            <a:off x="4963378" y="1943845"/>
            <a:ext cx="18473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66D18D-3C1C-4B26-ACAC-5B724B9989D2}"/>
              </a:ext>
            </a:extLst>
          </p:cNvPr>
          <p:cNvSpPr txBox="1"/>
          <p:nvPr/>
        </p:nvSpPr>
        <p:spPr>
          <a:xfrm>
            <a:off x="344813" y="1029445"/>
            <a:ext cx="184731" cy="47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6D715-16B9-4DE1-96C4-E82BBA13BCDE}"/>
              </a:ext>
            </a:extLst>
          </p:cNvPr>
          <p:cNvSpPr/>
          <p:nvPr/>
        </p:nvSpPr>
        <p:spPr>
          <a:xfrm>
            <a:off x="207436" y="744190"/>
            <a:ext cx="11755963" cy="598462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6. Durability</a:t>
            </a:r>
          </a:p>
          <a:p>
            <a:pPr fontAlgn="base"/>
            <a:br>
              <a:rPr lang="en-US" sz="1800" b="1" dirty="0"/>
            </a:br>
            <a:r>
              <a:rPr lang="en-US" sz="1800" b="1" dirty="0"/>
              <a:t>       </a:t>
            </a:r>
            <a:r>
              <a:rPr lang="en-US" sz="1800" dirty="0"/>
              <a:t>It is durable because Kafka uses Distributed commit log, that means messages persists on disk as fast as possible.</a:t>
            </a:r>
            <a:br>
              <a:rPr lang="en-US" sz="1800" dirty="0"/>
            </a:br>
            <a:endParaRPr lang="en-US" sz="1800" b="1" dirty="0"/>
          </a:p>
          <a:p>
            <a:pPr fontAlgn="base"/>
            <a:r>
              <a:rPr lang="en-US" sz="1800" b="1" dirty="0"/>
              <a:t>7. Performance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dirty="0"/>
              <a:t>      For both publishing and subscribing messages, Kafka has high throughput. Even if many TB of messages is stored, it maintains stable performance.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b="1" dirty="0"/>
              <a:t>8. Zero Downtime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dirty="0"/>
              <a:t>      Kafka is very fast and guarantees zero downtime and zero data loss.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9. Extensibility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dirty="0"/>
              <a:t>       There are as many ways by which applications can plug in and make use of  Kafka. In addition, offers ways by which to write new connectors as needed.</a:t>
            </a:r>
          </a:p>
          <a:p>
            <a:pPr fontAlgn="base"/>
            <a:endParaRPr lang="en-US" sz="1800" b="1" dirty="0"/>
          </a:p>
          <a:p>
            <a:pPr fontAlgn="base"/>
            <a:r>
              <a:rPr lang="en-US" sz="1800" b="1" dirty="0"/>
              <a:t>10. Replication</a:t>
            </a:r>
            <a:br>
              <a:rPr lang="en-US" sz="1800" b="1" dirty="0"/>
            </a:br>
            <a:endParaRPr lang="en-US" sz="1800" b="1" dirty="0"/>
          </a:p>
          <a:p>
            <a:pPr fontAlgn="base"/>
            <a:r>
              <a:rPr lang="en-US" sz="1800" dirty="0"/>
              <a:t>       By using ingest pipelines, it can replicate the event</a:t>
            </a:r>
          </a:p>
          <a:p>
            <a:pPr lvl="1" fontAlgn="base"/>
            <a:endParaRPr lang="en-US" sz="1800" dirty="0"/>
          </a:p>
          <a:p>
            <a:pPr fontAlgn="base"/>
            <a:endParaRPr lang="en-US" sz="1800" b="1" dirty="0"/>
          </a:p>
          <a:p>
            <a:pPr fontAlgn="base"/>
            <a:endParaRPr lang="en-US" sz="1800" b="1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3384F-83FD-4A58-9FCE-A5AC80961649}"/>
              </a:ext>
            </a:extLst>
          </p:cNvPr>
          <p:cNvSpPr/>
          <p:nvPr/>
        </p:nvSpPr>
        <p:spPr>
          <a:xfrm>
            <a:off x="237253" y="317035"/>
            <a:ext cx="3292183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fontAlgn="base"/>
            <a:r>
              <a:rPr lang="en-US" sz="2000" dirty="0"/>
              <a:t>Top 10 Apache Kafka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834B4-DED9-4268-B3C8-2E27B24FAEA5}"/>
              </a:ext>
            </a:extLst>
          </p:cNvPr>
          <p:cNvSpPr/>
          <p:nvPr/>
        </p:nvSpPr>
        <p:spPr>
          <a:xfrm>
            <a:off x="5029200" y="87868"/>
            <a:ext cx="175260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Apache Kafka</a:t>
            </a:r>
          </a:p>
        </p:txBody>
      </p:sp>
    </p:spTree>
    <p:extLst>
      <p:ext uri="{BB962C8B-B14F-4D97-AF65-F5344CB8AC3E}">
        <p14:creationId xmlns:p14="http://schemas.microsoft.com/office/powerpoint/2010/main" val="351573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90878</TotalTime>
  <Words>385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9747</cp:revision>
  <dcterms:created xsi:type="dcterms:W3CDTF">2006-08-16T00:00:00Z</dcterms:created>
  <dcterms:modified xsi:type="dcterms:W3CDTF">2022-08-30T02:54:52Z</dcterms:modified>
</cp:coreProperties>
</file>