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1" r:id="rId2"/>
    <p:sldId id="477" r:id="rId3"/>
    <p:sldId id="475" r:id="rId4"/>
    <p:sldId id="478" r:id="rId5"/>
    <p:sldId id="480" r:id="rId6"/>
    <p:sldId id="476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0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5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0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7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C39EF-78D1-DC6F-6714-640EB39D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01" y="2057400"/>
            <a:ext cx="5894399" cy="3032926"/>
          </a:xfrm>
          <a:prstGeom prst="rect">
            <a:avLst/>
          </a:prstGeom>
        </p:spPr>
      </p:pic>
      <p:pic>
        <p:nvPicPr>
          <p:cNvPr id="1026" name="Picture 2" descr="Web Page icon PNG and SVG Free Download">
            <a:extLst>
              <a:ext uri="{FF2B5EF4-FFF2-40B4-BE49-F238E27FC236}">
                <a16:creationId xmlns:a16="http://schemas.microsoft.com/office/drawing/2014/main" id="{E6F1474B-E132-D039-ADA5-5A35AE9E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2126732" cy="185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tar, business, man, person icon - Download on Iconfinder | Person icon,  Icon, Icon company">
            <a:extLst>
              <a:ext uri="{FF2B5EF4-FFF2-40B4-BE49-F238E27FC236}">
                <a16:creationId xmlns:a16="http://schemas.microsoft.com/office/drawing/2014/main" id="{11642908-BF00-E69F-C955-FA2E129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6" y="4800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1EC7D-59FC-9D6B-5302-044CA3F9F621}"/>
              </a:ext>
            </a:extLst>
          </p:cNvPr>
          <p:cNvCxnSpPr>
            <a:stCxn id="1026" idx="3"/>
          </p:cNvCxnSpPr>
          <p:nvPr/>
        </p:nvCxnSpPr>
        <p:spPr>
          <a:xfrm flipV="1">
            <a:off x="3041132" y="3276600"/>
            <a:ext cx="3283468" cy="469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955A8A8-745F-B1F7-6171-71CA994A8C69}"/>
              </a:ext>
            </a:extLst>
          </p:cNvPr>
          <p:cNvCxnSpPr>
            <a:stCxn id="1026" idx="3"/>
          </p:cNvCxnSpPr>
          <p:nvPr/>
        </p:nvCxnSpPr>
        <p:spPr>
          <a:xfrm flipV="1">
            <a:off x="3041132" y="2971800"/>
            <a:ext cx="5340868" cy="773892"/>
          </a:xfrm>
          <a:prstGeom prst="curvedConnector3">
            <a:avLst>
              <a:gd name="adj1" fmla="val 7726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26A99E6-E67B-F2E7-5497-3792728BAD6E}"/>
              </a:ext>
            </a:extLst>
          </p:cNvPr>
          <p:cNvCxnSpPr/>
          <p:nvPr/>
        </p:nvCxnSpPr>
        <p:spPr>
          <a:xfrm>
            <a:off x="3041132" y="3821892"/>
            <a:ext cx="4191000" cy="6096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C39EF-78D1-DC6F-6714-640EB39D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01" y="2057400"/>
            <a:ext cx="5894399" cy="3032926"/>
          </a:xfrm>
          <a:prstGeom prst="rect">
            <a:avLst/>
          </a:prstGeom>
        </p:spPr>
      </p:pic>
      <p:pic>
        <p:nvPicPr>
          <p:cNvPr id="1026" name="Picture 2" descr="Web Page icon PNG and SVG Free Download">
            <a:extLst>
              <a:ext uri="{FF2B5EF4-FFF2-40B4-BE49-F238E27FC236}">
                <a16:creationId xmlns:a16="http://schemas.microsoft.com/office/drawing/2014/main" id="{E6F1474B-E132-D039-ADA5-5A35AE9E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3" y="2667000"/>
            <a:ext cx="2126732" cy="185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tar, business, man, person icon - Download on Iconfinder | Person icon,  Icon, Icon company">
            <a:extLst>
              <a:ext uri="{FF2B5EF4-FFF2-40B4-BE49-F238E27FC236}">
                <a16:creationId xmlns:a16="http://schemas.microsoft.com/office/drawing/2014/main" id="{11642908-BF00-E69F-C955-FA2E129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9" y="4648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83E34-5FC4-153E-BBF8-615E197717B8}"/>
              </a:ext>
            </a:extLst>
          </p:cNvPr>
          <p:cNvSpPr/>
          <p:nvPr/>
        </p:nvSpPr>
        <p:spPr>
          <a:xfrm>
            <a:off x="3429000" y="2286000"/>
            <a:ext cx="1919535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431684-E247-0BEF-E337-14A152F09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7471" y="3136450"/>
            <a:ext cx="1444998" cy="13831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0BD78-A2C9-7575-D267-1A15582E0F60}"/>
              </a:ext>
            </a:extLst>
          </p:cNvPr>
          <p:cNvCxnSpPr>
            <a:stCxn id="1026" idx="3"/>
          </p:cNvCxnSpPr>
          <p:nvPr/>
        </p:nvCxnSpPr>
        <p:spPr>
          <a:xfrm flipV="1">
            <a:off x="2342635" y="3593291"/>
            <a:ext cx="10863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1D192-6683-5FE5-819B-1749DFE319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48535" y="3276600"/>
            <a:ext cx="1397601" cy="571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5BBF72-B1FF-6F5A-CFD5-80EF119AE97C}"/>
              </a:ext>
            </a:extLst>
          </p:cNvPr>
          <p:cNvCxnSpPr>
            <a:stCxn id="5" idx="3"/>
          </p:cNvCxnSpPr>
          <p:nvPr/>
        </p:nvCxnSpPr>
        <p:spPr>
          <a:xfrm>
            <a:off x="5348535" y="3848100"/>
            <a:ext cx="2271465" cy="80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89CE99C-A816-CC80-1B1C-33F91EDA34C7}"/>
              </a:ext>
            </a:extLst>
          </p:cNvPr>
          <p:cNvCxnSpPr>
            <a:cxnSpLocks/>
          </p:cNvCxnSpPr>
          <p:nvPr/>
        </p:nvCxnSpPr>
        <p:spPr>
          <a:xfrm>
            <a:off x="5348535" y="2526852"/>
            <a:ext cx="3414465" cy="38779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FE3221-CA6E-A5E2-9ADC-05227D6FED34}"/>
              </a:ext>
            </a:extLst>
          </p:cNvPr>
          <p:cNvSpPr txBox="1"/>
          <p:nvPr/>
        </p:nvSpPr>
        <p:spPr>
          <a:xfrm>
            <a:off x="3651658" y="2702014"/>
            <a:ext cx="149630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API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B29D23-F988-A993-8904-79174437159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88AE121-64A7-73E4-7893-4F7E535FF5F8}"/>
              </a:ext>
            </a:extLst>
          </p:cNvPr>
          <p:cNvSpPr/>
          <p:nvPr/>
        </p:nvSpPr>
        <p:spPr>
          <a:xfrm>
            <a:off x="4451880" y="5885390"/>
            <a:ext cx="2294255" cy="612648"/>
          </a:xfrm>
          <a:prstGeom prst="wedgeRoundRectCallout">
            <a:avLst>
              <a:gd name="adj1" fmla="val -46401"/>
              <a:gd name="adj2" fmla="val -134663"/>
              <a:gd name="adj3" fmla="val 16667"/>
            </a:avLst>
          </a:prstGeom>
          <a:solidFill>
            <a:srgbClr val="2AE456"/>
          </a:solidFill>
          <a:ln>
            <a:solidFill>
              <a:srgbClr val="2AE45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Edge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593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7930F-A7F9-3321-E5AA-EE89C5A49463}"/>
              </a:ext>
            </a:extLst>
          </p:cNvPr>
          <p:cNvSpPr/>
          <p:nvPr/>
        </p:nvSpPr>
        <p:spPr>
          <a:xfrm>
            <a:off x="4038600" y="2286000"/>
            <a:ext cx="1919535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9983D-C4FE-1488-2C99-84F0814F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58" y="3352800"/>
            <a:ext cx="1444998" cy="1383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25BB3-72B6-896A-C3D9-3BDEF2F16E20}"/>
              </a:ext>
            </a:extLst>
          </p:cNvPr>
          <p:cNvSpPr txBox="1"/>
          <p:nvPr/>
        </p:nvSpPr>
        <p:spPr>
          <a:xfrm>
            <a:off x="4261258" y="2702014"/>
            <a:ext cx="152625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   Gateway </a:t>
            </a:r>
          </a:p>
          <a:p>
            <a:r>
              <a:rPr lang="en-US" sz="2000" dirty="0"/>
              <a:t>Microservice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300FB-AA2A-3A47-CD8A-8A6839DB0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81" y="2809380"/>
            <a:ext cx="2461473" cy="2209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CF913A-BD6E-0144-8F66-A2EA4E06C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63" y="2421062"/>
            <a:ext cx="5049737" cy="25983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82277-67C5-524F-B165-EAA9A6DA8A1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58135" y="3505200"/>
            <a:ext cx="1509465" cy="34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A1C27EB-B412-6E74-3973-B68D3A8B0ECA}"/>
              </a:ext>
            </a:extLst>
          </p:cNvPr>
          <p:cNvCxnSpPr>
            <a:cxnSpLocks/>
          </p:cNvCxnSpPr>
          <p:nvPr/>
        </p:nvCxnSpPr>
        <p:spPr>
          <a:xfrm>
            <a:off x="5928914" y="2897312"/>
            <a:ext cx="4967686" cy="303088"/>
          </a:xfrm>
          <a:prstGeom prst="curvedConnector3">
            <a:avLst>
              <a:gd name="adj1" fmla="val 51136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809603-CED1-079B-A9AF-09259D6027B8}"/>
              </a:ext>
            </a:extLst>
          </p:cNvPr>
          <p:cNvSpPr txBox="1"/>
          <p:nvPr/>
        </p:nvSpPr>
        <p:spPr>
          <a:xfrm>
            <a:off x="8660219" y="4947728"/>
            <a:ext cx="223638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Inner Microservices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8716C7-E793-6D2A-6EE6-2C2B4F9E8A7B}"/>
              </a:ext>
            </a:extLst>
          </p:cNvPr>
          <p:cNvSpPr txBox="1"/>
          <p:nvPr/>
        </p:nvSpPr>
        <p:spPr>
          <a:xfrm>
            <a:off x="3971147" y="945991"/>
            <a:ext cx="363272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API Composition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BC4405-02EF-5C73-FBDB-B6307DEACBE4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</p:spTree>
    <p:extLst>
      <p:ext uri="{BB962C8B-B14F-4D97-AF65-F5344CB8AC3E}">
        <p14:creationId xmlns:p14="http://schemas.microsoft.com/office/powerpoint/2010/main" val="23271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7930F-A7F9-3321-E5AA-EE89C5A49463}"/>
              </a:ext>
            </a:extLst>
          </p:cNvPr>
          <p:cNvSpPr/>
          <p:nvPr/>
        </p:nvSpPr>
        <p:spPr>
          <a:xfrm>
            <a:off x="4038600" y="2286000"/>
            <a:ext cx="1919535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9983D-C4FE-1488-2C99-84F0814F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58" y="3352800"/>
            <a:ext cx="1444998" cy="1383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25BB3-72B6-896A-C3D9-3BDEF2F16E20}"/>
              </a:ext>
            </a:extLst>
          </p:cNvPr>
          <p:cNvSpPr txBox="1"/>
          <p:nvPr/>
        </p:nvSpPr>
        <p:spPr>
          <a:xfrm>
            <a:off x="4261258" y="2702014"/>
            <a:ext cx="152625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   Gateway </a:t>
            </a:r>
          </a:p>
          <a:p>
            <a:r>
              <a:rPr lang="en-US" sz="2000" dirty="0"/>
              <a:t>Microservice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F913A-BD6E-0144-8F66-A2EA4E06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63" y="2421062"/>
            <a:ext cx="5049737" cy="25983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82277-67C5-524F-B165-EAA9A6DA8A1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58135" y="3505200"/>
            <a:ext cx="1509465" cy="34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A1C27EB-B412-6E74-3973-B68D3A8B0ECA}"/>
              </a:ext>
            </a:extLst>
          </p:cNvPr>
          <p:cNvCxnSpPr>
            <a:cxnSpLocks/>
          </p:cNvCxnSpPr>
          <p:nvPr/>
        </p:nvCxnSpPr>
        <p:spPr>
          <a:xfrm>
            <a:off x="5928914" y="2897312"/>
            <a:ext cx="4967686" cy="303088"/>
          </a:xfrm>
          <a:prstGeom prst="curvedConnector3">
            <a:avLst>
              <a:gd name="adj1" fmla="val 51136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809603-CED1-079B-A9AF-09259D6027B8}"/>
              </a:ext>
            </a:extLst>
          </p:cNvPr>
          <p:cNvSpPr txBox="1"/>
          <p:nvPr/>
        </p:nvSpPr>
        <p:spPr>
          <a:xfrm>
            <a:off x="8660219" y="4947728"/>
            <a:ext cx="223638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Inner Microservices</a:t>
            </a:r>
          </a:p>
        </p:txBody>
      </p:sp>
      <p:pic>
        <p:nvPicPr>
          <p:cNvPr id="2050" name="Picture 2" descr="Client Icon png images | PNGWing">
            <a:extLst>
              <a:ext uri="{FF2B5EF4-FFF2-40B4-BE49-F238E27FC236}">
                <a16:creationId xmlns:a16="http://schemas.microsoft.com/office/drawing/2014/main" id="{B92AC766-ADC3-C15E-1F61-7F9FA413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9" y="676446"/>
            <a:ext cx="1278717" cy="12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C Client Svg Png Icon Free Download (#88006) - OnlineWebFonts.COM">
            <a:extLst>
              <a:ext uri="{FF2B5EF4-FFF2-40B4-BE49-F238E27FC236}">
                <a16:creationId xmlns:a16="http://schemas.microsoft.com/office/drawing/2014/main" id="{971DC2BE-4793-1D1D-E97F-98CF32FE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8" y="2806516"/>
            <a:ext cx="1410483" cy="13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bile phone icon - Business &amp; Finance | Free icons">
            <a:extLst>
              <a:ext uri="{FF2B5EF4-FFF2-40B4-BE49-F238E27FC236}">
                <a16:creationId xmlns:a16="http://schemas.microsoft.com/office/drawing/2014/main" id="{798A7980-1E57-3A3E-0B92-BDF8F9E4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30850"/>
            <a:ext cx="1318323" cy="13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2EF37-9B91-671A-D3BB-CE0D7186529A}"/>
              </a:ext>
            </a:extLst>
          </p:cNvPr>
          <p:cNvCxnSpPr>
            <a:stCxn id="2050" idx="3"/>
          </p:cNvCxnSpPr>
          <p:nvPr/>
        </p:nvCxnSpPr>
        <p:spPr>
          <a:xfrm>
            <a:off x="1938976" y="1315805"/>
            <a:ext cx="2061524" cy="1884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21414-9091-68F3-879D-2236A9BAA634}"/>
              </a:ext>
            </a:extLst>
          </p:cNvPr>
          <p:cNvCxnSpPr>
            <a:stCxn id="2052" idx="3"/>
          </p:cNvCxnSpPr>
          <p:nvPr/>
        </p:nvCxnSpPr>
        <p:spPr>
          <a:xfrm>
            <a:off x="2000641" y="3465677"/>
            <a:ext cx="2089992" cy="115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2A9723-5A91-131D-3CEA-9507910D0571}"/>
              </a:ext>
            </a:extLst>
          </p:cNvPr>
          <p:cNvCxnSpPr>
            <a:stCxn id="2054" idx="3"/>
          </p:cNvCxnSpPr>
          <p:nvPr/>
        </p:nvCxnSpPr>
        <p:spPr>
          <a:xfrm flipV="1">
            <a:off x="1851723" y="4268488"/>
            <a:ext cx="2238910" cy="152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7E254C-874F-2EFE-0112-2C35EAF55B25}"/>
              </a:ext>
            </a:extLst>
          </p:cNvPr>
          <p:cNvSpPr txBox="1"/>
          <p:nvPr/>
        </p:nvSpPr>
        <p:spPr>
          <a:xfrm>
            <a:off x="4015099" y="5542195"/>
            <a:ext cx="1934569" cy="707886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1.Monitoring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2.Authentication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BF331-4EF2-153A-1874-FAC09A7763A9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BDA45-BE25-92B9-C837-C246DFDE1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375" y="1007009"/>
            <a:ext cx="1459813" cy="1146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87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CA0A77-8B62-0181-0094-FB75DC1FEBC6}"/>
              </a:ext>
            </a:extLst>
          </p:cNvPr>
          <p:cNvSpPr/>
          <p:nvPr/>
        </p:nvSpPr>
        <p:spPr>
          <a:xfrm>
            <a:off x="4796578" y="1895172"/>
            <a:ext cx="1919535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499118-E976-7BE2-268C-2189F81B5102}"/>
              </a:ext>
            </a:extLst>
          </p:cNvPr>
          <p:cNvSpPr/>
          <p:nvPr/>
        </p:nvSpPr>
        <p:spPr>
          <a:xfrm>
            <a:off x="4389550" y="2114550"/>
            <a:ext cx="1919535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7930F-A7F9-3321-E5AA-EE89C5A49463}"/>
              </a:ext>
            </a:extLst>
          </p:cNvPr>
          <p:cNvSpPr/>
          <p:nvPr/>
        </p:nvSpPr>
        <p:spPr>
          <a:xfrm>
            <a:off x="4038600" y="2286000"/>
            <a:ext cx="1919535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9983D-C4FE-1488-2C99-84F0814F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58" y="3352800"/>
            <a:ext cx="1444998" cy="1383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25BB3-72B6-896A-C3D9-3BDEF2F16E20}"/>
              </a:ext>
            </a:extLst>
          </p:cNvPr>
          <p:cNvSpPr txBox="1"/>
          <p:nvPr/>
        </p:nvSpPr>
        <p:spPr>
          <a:xfrm>
            <a:off x="4261258" y="2702014"/>
            <a:ext cx="152625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   Gateway </a:t>
            </a:r>
          </a:p>
          <a:p>
            <a:r>
              <a:rPr lang="en-US" sz="2000" dirty="0"/>
              <a:t>Microservice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F913A-BD6E-0144-8F66-A2EA4E06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63" y="2421062"/>
            <a:ext cx="5049737" cy="25983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82277-67C5-524F-B165-EAA9A6DA8A1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58135" y="3505200"/>
            <a:ext cx="1509465" cy="34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A1C27EB-B412-6E74-3973-B68D3A8B0ECA}"/>
              </a:ext>
            </a:extLst>
          </p:cNvPr>
          <p:cNvCxnSpPr>
            <a:cxnSpLocks/>
          </p:cNvCxnSpPr>
          <p:nvPr/>
        </p:nvCxnSpPr>
        <p:spPr>
          <a:xfrm>
            <a:off x="5928914" y="2897312"/>
            <a:ext cx="4967686" cy="303088"/>
          </a:xfrm>
          <a:prstGeom prst="curvedConnector3">
            <a:avLst>
              <a:gd name="adj1" fmla="val 51136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809603-CED1-079B-A9AF-09259D6027B8}"/>
              </a:ext>
            </a:extLst>
          </p:cNvPr>
          <p:cNvSpPr txBox="1"/>
          <p:nvPr/>
        </p:nvSpPr>
        <p:spPr>
          <a:xfrm>
            <a:off x="8660219" y="4947728"/>
            <a:ext cx="223638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Inner Microservices</a:t>
            </a:r>
          </a:p>
        </p:txBody>
      </p:sp>
      <p:pic>
        <p:nvPicPr>
          <p:cNvPr id="2050" name="Picture 2" descr="Client Icon png images | PNGWing">
            <a:extLst>
              <a:ext uri="{FF2B5EF4-FFF2-40B4-BE49-F238E27FC236}">
                <a16:creationId xmlns:a16="http://schemas.microsoft.com/office/drawing/2014/main" id="{B92AC766-ADC3-C15E-1F61-7F9FA413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9" y="676446"/>
            <a:ext cx="1278717" cy="12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C Client Svg Png Icon Free Download (#88006) - OnlineWebFonts.COM">
            <a:extLst>
              <a:ext uri="{FF2B5EF4-FFF2-40B4-BE49-F238E27FC236}">
                <a16:creationId xmlns:a16="http://schemas.microsoft.com/office/drawing/2014/main" id="{971DC2BE-4793-1D1D-E97F-98CF32FE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8" y="2806516"/>
            <a:ext cx="1410483" cy="13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bile phone icon - Business &amp; Finance | Free icons">
            <a:extLst>
              <a:ext uri="{FF2B5EF4-FFF2-40B4-BE49-F238E27FC236}">
                <a16:creationId xmlns:a16="http://schemas.microsoft.com/office/drawing/2014/main" id="{798A7980-1E57-3A3E-0B92-BDF8F9E4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30850"/>
            <a:ext cx="1318323" cy="13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2EF37-9B91-671A-D3BB-CE0D7186529A}"/>
              </a:ext>
            </a:extLst>
          </p:cNvPr>
          <p:cNvCxnSpPr>
            <a:cxnSpLocks/>
            <a:stCxn id="2050" idx="3"/>
            <a:endCxn id="16" idx="0"/>
          </p:cNvCxnSpPr>
          <p:nvPr/>
        </p:nvCxnSpPr>
        <p:spPr>
          <a:xfrm>
            <a:off x="1938976" y="1315805"/>
            <a:ext cx="1112172" cy="2059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21414-9091-68F3-879D-2236A9BAA634}"/>
              </a:ext>
            </a:extLst>
          </p:cNvPr>
          <p:cNvCxnSpPr>
            <a:cxnSpLocks/>
            <a:stCxn id="2052" idx="3"/>
            <a:endCxn id="16" idx="1"/>
          </p:cNvCxnSpPr>
          <p:nvPr/>
        </p:nvCxnSpPr>
        <p:spPr>
          <a:xfrm>
            <a:off x="2000641" y="3465677"/>
            <a:ext cx="526305" cy="28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7E254C-874F-2EFE-0112-2C35EAF55B25}"/>
              </a:ext>
            </a:extLst>
          </p:cNvPr>
          <p:cNvSpPr txBox="1"/>
          <p:nvPr/>
        </p:nvSpPr>
        <p:spPr>
          <a:xfrm>
            <a:off x="4015099" y="5542195"/>
            <a:ext cx="1934569" cy="707886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1.Monitoring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2.Authentication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FE1556-9131-75A4-F7AC-0E7833C903F4}"/>
              </a:ext>
            </a:extLst>
          </p:cNvPr>
          <p:cNvSpPr/>
          <p:nvPr/>
        </p:nvSpPr>
        <p:spPr>
          <a:xfrm>
            <a:off x="2526946" y="3375466"/>
            <a:ext cx="1048403" cy="7509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D06F3F-BAE1-596F-CDDB-9452CD9E728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75349" y="3750920"/>
            <a:ext cx="5263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22" name="Picture 2" descr="Show 226 What Is A Load Balancer, Anyway - Network Load Balancer Icon  Transparent PNG - 702x702 - Free Download on NicePNG">
            <a:extLst>
              <a:ext uri="{FF2B5EF4-FFF2-40B4-BE49-F238E27FC236}">
                <a16:creationId xmlns:a16="http://schemas.microsoft.com/office/drawing/2014/main" id="{ABA5DD02-7B46-C702-52CA-328AFE62C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31" y="3457272"/>
            <a:ext cx="658212" cy="62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A98930-9759-F8EF-021D-4B34E170B9FE}"/>
              </a:ext>
            </a:extLst>
          </p:cNvPr>
          <p:cNvSpPr txBox="1"/>
          <p:nvPr/>
        </p:nvSpPr>
        <p:spPr>
          <a:xfrm>
            <a:off x="2447572" y="4163049"/>
            <a:ext cx="125083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Load Balancer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2A9723-5A91-131D-3CEA-9507910D057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622288" y="3750921"/>
            <a:ext cx="904658" cy="2224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2D88210-6FF3-2037-DE90-A45898A81203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</p:spTree>
    <p:extLst>
      <p:ext uri="{BB962C8B-B14F-4D97-AF65-F5344CB8AC3E}">
        <p14:creationId xmlns:p14="http://schemas.microsoft.com/office/powerpoint/2010/main" val="39409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DE3E7-A7F9-640B-B32D-BD6AD7EB68E9}"/>
              </a:ext>
            </a:extLst>
          </p:cNvPr>
          <p:cNvSpPr/>
          <p:nvPr/>
        </p:nvSpPr>
        <p:spPr>
          <a:xfrm>
            <a:off x="5430380" y="1987490"/>
            <a:ext cx="1919535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0125D-88E7-3EA3-A927-34C6B310264D}"/>
              </a:ext>
            </a:extLst>
          </p:cNvPr>
          <p:cNvSpPr/>
          <p:nvPr/>
        </p:nvSpPr>
        <p:spPr>
          <a:xfrm>
            <a:off x="5436024" y="4222810"/>
            <a:ext cx="1919535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02EC4-C660-C777-47F2-6ED70D1D37C0}"/>
              </a:ext>
            </a:extLst>
          </p:cNvPr>
          <p:cNvSpPr/>
          <p:nvPr/>
        </p:nvSpPr>
        <p:spPr>
          <a:xfrm>
            <a:off x="9067800" y="2971800"/>
            <a:ext cx="2895600" cy="1371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Inner Microservices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457F0-C8F0-D7EB-0C02-E3CDEE43AC0C}"/>
              </a:ext>
            </a:extLst>
          </p:cNvPr>
          <p:cNvSpPr/>
          <p:nvPr/>
        </p:nvSpPr>
        <p:spPr>
          <a:xfrm>
            <a:off x="1099257" y="808448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757A8-0BE0-55EE-837F-C9DDEC565DF3}"/>
              </a:ext>
            </a:extLst>
          </p:cNvPr>
          <p:cNvSpPr/>
          <p:nvPr/>
        </p:nvSpPr>
        <p:spPr>
          <a:xfrm>
            <a:off x="766235" y="941092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AF312-6E2B-3ECE-2AC1-EA4C78E2A932}"/>
              </a:ext>
            </a:extLst>
          </p:cNvPr>
          <p:cNvSpPr/>
          <p:nvPr/>
        </p:nvSpPr>
        <p:spPr>
          <a:xfrm>
            <a:off x="410635" y="1073736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1FBC5-19D7-0123-711A-C7778299F5AB}"/>
              </a:ext>
            </a:extLst>
          </p:cNvPr>
          <p:cNvSpPr/>
          <p:nvPr/>
        </p:nvSpPr>
        <p:spPr>
          <a:xfrm>
            <a:off x="1085146" y="2952044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FCFFB-ADC4-CE15-ADB0-759C3CC6C5D9}"/>
              </a:ext>
            </a:extLst>
          </p:cNvPr>
          <p:cNvSpPr/>
          <p:nvPr/>
        </p:nvSpPr>
        <p:spPr>
          <a:xfrm>
            <a:off x="752124" y="3084688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EB9CA-3E77-70D8-2F96-853313FBE1DE}"/>
              </a:ext>
            </a:extLst>
          </p:cNvPr>
          <p:cNvSpPr/>
          <p:nvPr/>
        </p:nvSpPr>
        <p:spPr>
          <a:xfrm>
            <a:off x="396524" y="3217332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IOS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673F0-8285-01A7-4352-3E55BB11A48F}"/>
              </a:ext>
            </a:extLst>
          </p:cNvPr>
          <p:cNvSpPr/>
          <p:nvPr/>
        </p:nvSpPr>
        <p:spPr>
          <a:xfrm>
            <a:off x="1085146" y="5327064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551C74-D544-6772-7036-B8834BD4C9DD}"/>
              </a:ext>
            </a:extLst>
          </p:cNvPr>
          <p:cNvSpPr/>
          <p:nvPr/>
        </p:nvSpPr>
        <p:spPr>
          <a:xfrm>
            <a:off x="752124" y="5459708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53761-C03D-86CF-DAD7-E525ACDF3553}"/>
              </a:ext>
            </a:extLst>
          </p:cNvPr>
          <p:cNvSpPr/>
          <p:nvPr/>
        </p:nvSpPr>
        <p:spPr>
          <a:xfrm>
            <a:off x="396524" y="5592352"/>
            <a:ext cx="169756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Andriod</a:t>
            </a:r>
            <a:r>
              <a:rPr lang="en-US" dirty="0">
                <a:solidFill>
                  <a:schemeClr val="tx1"/>
                </a:solidFill>
              </a:rPr>
              <a:t>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E4DA4B-ED7F-2473-6E07-0AD491B1587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796822" y="1265648"/>
            <a:ext cx="2633558" cy="136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60E1F2-2E50-F917-20B1-D5311EC318E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95600" y="3575111"/>
            <a:ext cx="2540424" cy="1295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111AE-8611-A389-6C61-3AD49634585E}"/>
              </a:ext>
            </a:extLst>
          </p:cNvPr>
          <p:cNvCxnSpPr>
            <a:stCxn id="16" idx="3"/>
          </p:cNvCxnSpPr>
          <p:nvPr/>
        </p:nvCxnSpPr>
        <p:spPr>
          <a:xfrm flipV="1">
            <a:off x="2782711" y="5257800"/>
            <a:ext cx="2647669" cy="526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8D7D2-079A-2383-8B8F-8269DCED204C}"/>
              </a:ext>
            </a:extLst>
          </p:cNvPr>
          <p:cNvCxnSpPr/>
          <p:nvPr/>
        </p:nvCxnSpPr>
        <p:spPr>
          <a:xfrm>
            <a:off x="7620000" y="3084688"/>
            <a:ext cx="1143000" cy="344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C62B8-2725-8136-E9A7-4A49303A5082}"/>
              </a:ext>
            </a:extLst>
          </p:cNvPr>
          <p:cNvCxnSpPr/>
          <p:nvPr/>
        </p:nvCxnSpPr>
        <p:spPr>
          <a:xfrm flipV="1">
            <a:off x="7637357" y="3733800"/>
            <a:ext cx="1097421" cy="397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D25B6D-23AC-7AAE-DD54-9B465EBB0470}"/>
              </a:ext>
            </a:extLst>
          </p:cNvPr>
          <p:cNvCxnSpPr/>
          <p:nvPr/>
        </p:nvCxnSpPr>
        <p:spPr>
          <a:xfrm flipV="1">
            <a:off x="7660147" y="4222810"/>
            <a:ext cx="1074631" cy="501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E3DF59-6E32-7C08-411B-9296934C2BED}"/>
              </a:ext>
            </a:extLst>
          </p:cNvPr>
          <p:cNvSpPr txBox="1"/>
          <p:nvPr/>
        </p:nvSpPr>
        <p:spPr>
          <a:xfrm>
            <a:off x="7239000" y="941092"/>
            <a:ext cx="4475199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Backend for Frontend Pattern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31BF8-B9D1-CB55-5147-2D1E6E6CFE5A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CF0D3-9EAC-01DA-5986-6710531D0AD3}"/>
              </a:ext>
            </a:extLst>
          </p:cNvPr>
          <p:cNvSpPr/>
          <p:nvPr/>
        </p:nvSpPr>
        <p:spPr>
          <a:xfrm>
            <a:off x="5416269" y="1802424"/>
            <a:ext cx="2106869" cy="3862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58873-7FAD-DFAE-5FD4-7F483B1B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79" y="3131087"/>
            <a:ext cx="1788533" cy="19320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3F3A43-190C-F316-412B-5D040A235325}"/>
              </a:ext>
            </a:extLst>
          </p:cNvPr>
          <p:cNvSpPr txBox="1"/>
          <p:nvPr/>
        </p:nvSpPr>
        <p:spPr>
          <a:xfrm>
            <a:off x="5721069" y="2454505"/>
            <a:ext cx="162153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  Gateway </a:t>
            </a:r>
          </a:p>
          <a:p>
            <a:r>
              <a:rPr lang="en-US" sz="2000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36175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91821</TotalTime>
  <Words>92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9780</cp:revision>
  <dcterms:created xsi:type="dcterms:W3CDTF">2006-08-16T00:00:00Z</dcterms:created>
  <dcterms:modified xsi:type="dcterms:W3CDTF">2023-07-18T14:52:43Z</dcterms:modified>
</cp:coreProperties>
</file>