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6"/>
  </p:notesMasterIdLst>
  <p:sldIdLst>
    <p:sldId id="487" r:id="rId2"/>
    <p:sldId id="488" r:id="rId3"/>
    <p:sldId id="489" r:id="rId4"/>
    <p:sldId id="490" r:id="rId5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248" y="9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55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160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800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156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30014" y="657760"/>
            <a:ext cx="11788771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374151"/>
                </a:solidFill>
                <a:latin typeface="Söhne"/>
              </a:rPr>
              <a:t>Imagine </a:t>
            </a:r>
            <a:r>
              <a:rPr lang="en-US" sz="1800" dirty="0">
                <a:solidFill>
                  <a:srgbClr val="C00000"/>
                </a:solidFill>
                <a:latin typeface="Söhne"/>
              </a:rPr>
              <a:t>your data is like a secret message 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written on a piece of paper that you want to keep safe in a </a:t>
            </a:r>
            <a:r>
              <a:rPr lang="en-US" sz="1800" dirty="0">
                <a:solidFill>
                  <a:srgbClr val="C00000"/>
                </a:solidFill>
                <a:latin typeface="Söhne"/>
              </a:rPr>
              <a:t>locked box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. </a:t>
            </a:r>
            <a:r>
              <a:rPr lang="en-US" sz="1800" dirty="0">
                <a:solidFill>
                  <a:srgbClr val="C00000"/>
                </a:solidFill>
                <a:latin typeface="Söhne"/>
              </a:rPr>
              <a:t>Encryption at REST 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is like putting that message in a </a:t>
            </a:r>
            <a:r>
              <a:rPr lang="en-US" sz="1800" dirty="0">
                <a:solidFill>
                  <a:srgbClr val="C00000"/>
                </a:solidFill>
                <a:latin typeface="Söhne"/>
              </a:rPr>
              <a:t>special code 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before you lock it away.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sz="1800" dirty="0">
              <a:solidFill>
                <a:srgbClr val="374151"/>
              </a:solidFill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374151"/>
                </a:solidFill>
                <a:latin typeface="Söhne"/>
              </a:rPr>
              <a:t>When data is "</a:t>
            </a:r>
            <a:r>
              <a:rPr lang="en-US" sz="1800" dirty="0">
                <a:solidFill>
                  <a:srgbClr val="C00000"/>
                </a:solidFill>
                <a:latin typeface="Söhne"/>
              </a:rPr>
              <a:t>at rest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," it means it's not actively moving from one place to another, like when it's </a:t>
            </a:r>
            <a:r>
              <a:rPr lang="en-US" sz="1800" dirty="0">
                <a:solidFill>
                  <a:srgbClr val="C00000"/>
                </a:solidFill>
                <a:latin typeface="Söhne"/>
              </a:rPr>
              <a:t>stored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 on a hard drive, in a database, or on a server. </a:t>
            </a:r>
            <a:r>
              <a:rPr lang="en-US" sz="1800" dirty="0">
                <a:solidFill>
                  <a:srgbClr val="C00000"/>
                </a:solidFill>
                <a:latin typeface="Söhne"/>
              </a:rPr>
              <a:t>Encryption at REST 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involves converting that information into a </a:t>
            </a:r>
            <a:r>
              <a:rPr lang="en-US" sz="1800" dirty="0">
                <a:solidFill>
                  <a:srgbClr val="C00000"/>
                </a:solidFill>
                <a:latin typeface="Söhne"/>
              </a:rPr>
              <a:t>secret code 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using algorithms. This code is nearly impossible for unauthorized people to read without the </a:t>
            </a:r>
            <a:r>
              <a:rPr lang="en-US" sz="1800" dirty="0">
                <a:solidFill>
                  <a:srgbClr val="C00000"/>
                </a:solidFill>
                <a:latin typeface="Söhne"/>
              </a:rPr>
              <a:t>special "key"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 that can unlock and decipher it.</a:t>
            </a: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F6BC41-B8FA-877F-CE3C-A625A8559A2B}"/>
              </a:ext>
            </a:extLst>
          </p:cNvPr>
          <p:cNvSpPr/>
          <p:nvPr/>
        </p:nvSpPr>
        <p:spPr>
          <a:xfrm>
            <a:off x="2223021" y="64077"/>
            <a:ext cx="746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Encryption at Rest, and Why Is It Important for Your Business?</a:t>
            </a:r>
          </a:p>
        </p:txBody>
      </p:sp>
      <p:pic>
        <p:nvPicPr>
          <p:cNvPr id="4" name="Picture 2" descr="Puroma Key Lock Box with Key Hook, Resettable 4-Digit Combination Lockbox  Waterproof Key Storage Security Lockbox Wall Mounted Lockbox Large Capacity  for House Keys, Car Keys, ID Cards (Black &amp; Gray) :">
            <a:extLst>
              <a:ext uri="{FF2B5EF4-FFF2-40B4-BE49-F238E27FC236}">
                <a16:creationId xmlns:a16="http://schemas.microsoft.com/office/drawing/2014/main" id="{C7D04B0E-9451-550B-F281-375B4D795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358928"/>
            <a:ext cx="3382852" cy="338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ticle Writing – India NCC">
            <a:extLst>
              <a:ext uri="{FF2B5EF4-FFF2-40B4-BE49-F238E27FC236}">
                <a16:creationId xmlns:a16="http://schemas.microsoft.com/office/drawing/2014/main" id="{D8275713-A072-1B98-0EA9-2DF038B81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772684"/>
            <a:ext cx="17843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03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30014" y="657760"/>
            <a:ext cx="11788771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So, when your data is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encrypted at rest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even if someone gains access to where it's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stored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they won't be able to understand or make sense of it without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key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It adds an extra layer of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security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ensuring that your information remains safe and private, even if it's not actively being used or moved around.</a:t>
            </a:r>
            <a:endParaRPr lang="en-US" sz="60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F6BC41-B8FA-877F-CE3C-A625A8559A2B}"/>
              </a:ext>
            </a:extLst>
          </p:cNvPr>
          <p:cNvSpPr/>
          <p:nvPr/>
        </p:nvSpPr>
        <p:spPr>
          <a:xfrm>
            <a:off x="2223021" y="64077"/>
            <a:ext cx="746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Encryption at Rest, and Why Is It Important for Your Business?</a:t>
            </a:r>
          </a:p>
        </p:txBody>
      </p:sp>
      <p:pic>
        <p:nvPicPr>
          <p:cNvPr id="4" name="Picture 2" descr="Puroma Key Lock Box with Key Hook, Resettable 4-Digit Combination Lockbox  Waterproof Key Storage Security Lockbox Wall Mounted Lockbox Large Capacity  for House Keys, Car Keys, ID Cards (Black &amp; Gray) :">
            <a:extLst>
              <a:ext uri="{FF2B5EF4-FFF2-40B4-BE49-F238E27FC236}">
                <a16:creationId xmlns:a16="http://schemas.microsoft.com/office/drawing/2014/main" id="{3C73181D-9135-913D-0FDE-E1FD478C0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971800"/>
            <a:ext cx="3382852" cy="338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Article Writing – India NCC">
            <a:extLst>
              <a:ext uri="{FF2B5EF4-FFF2-40B4-BE49-F238E27FC236}">
                <a16:creationId xmlns:a16="http://schemas.microsoft.com/office/drawing/2014/main" id="{AC2CF522-F165-7958-836D-2216C87BC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385556"/>
            <a:ext cx="17843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56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1066800"/>
            <a:ext cx="11788771" cy="53245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Implementing "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Encryption at REST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" involves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securing data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while it's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stored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in databases, servers, or any other storage systems. To explain this concept in simple terms: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Understanding Encryption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Encryption is like putting your information in a locked box before storing it. Only someone with the right key can unlock and read what's inside the box.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Choosing the Right Tools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Start by selecting encryption tools or software that can scramble your data into a secret code (encrypted form) that no one can understand without the right key.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Identifying Sensitive Data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Determine which information needs protection. This could include personal details, financial records, passwords, or any confidential data that you wouldn't want unauthorized people to access.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Applying Encryption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Use the chosen encryption tool or software to convert this sensitive information into an unreadable format before storing it in databases, servers, or any storage medium.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Secure Keys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Ensure the encryption keys, which are like the secret codes to unlock the encrypted data, are kept in a secure place and only accessible to authorized individuals.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F6BC41-B8FA-877F-CE3C-A625A8559A2B}"/>
              </a:ext>
            </a:extLst>
          </p:cNvPr>
          <p:cNvSpPr/>
          <p:nvPr/>
        </p:nvSpPr>
        <p:spPr>
          <a:xfrm>
            <a:off x="2223021" y="64077"/>
            <a:ext cx="746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Encryption at Rest, and Why Is It Important for Your Business?</a:t>
            </a:r>
          </a:p>
        </p:txBody>
      </p:sp>
    </p:spTree>
    <p:extLst>
      <p:ext uri="{BB962C8B-B14F-4D97-AF65-F5344CB8AC3E}">
        <p14:creationId xmlns:p14="http://schemas.microsoft.com/office/powerpoint/2010/main" val="348953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1066800"/>
            <a:ext cx="11788771" cy="53245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6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Access Control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Limit access to the encrypted data by granting permissions only to authorized users. This helps in preventing unauthorized access.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 algn="l">
              <a:buFont typeface="+mj-lt"/>
              <a:buAutoNum type="arabicPeriod" startAt="6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Regular Updates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Regularly update your encryption software and security protocols to stay protected against evolving threats.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For instance, imagine your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sensitive information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is like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secret message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Encryption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takes that message and turns it into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secret code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Even if someone finds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secret message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they can't understand it because it's in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secret code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that only someone with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decoding key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can decipher.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By implementing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encryption at rest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you're essentially putting your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sensitive data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into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secure lockbox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making it unreadable to unauthorized individuals. This helps in keeping your information safe, even if someone gains access to where it's stored.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Remember, the goal of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encryption at rest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is to safeguard your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stored data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from unauthorized access or breaches, ensuring that even if someone gets their hands on your data, they can't understand or use it without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decryption key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F6BC41-B8FA-877F-CE3C-A625A8559A2B}"/>
              </a:ext>
            </a:extLst>
          </p:cNvPr>
          <p:cNvSpPr/>
          <p:nvPr/>
        </p:nvSpPr>
        <p:spPr>
          <a:xfrm>
            <a:off x="2223021" y="64077"/>
            <a:ext cx="746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Encryption at Rest, and Why Is It Important for Your Business?</a:t>
            </a:r>
          </a:p>
        </p:txBody>
      </p:sp>
    </p:spTree>
    <p:extLst>
      <p:ext uri="{BB962C8B-B14F-4D97-AF65-F5344CB8AC3E}">
        <p14:creationId xmlns:p14="http://schemas.microsoft.com/office/powerpoint/2010/main" val="117182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91335</TotalTime>
  <Words>630</Words>
  <Application>Microsoft Office PowerPoint</Application>
  <PresentationFormat>Widescreen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9884</cp:revision>
  <dcterms:created xsi:type="dcterms:W3CDTF">2006-08-16T00:00:00Z</dcterms:created>
  <dcterms:modified xsi:type="dcterms:W3CDTF">2024-01-25T07:34:26Z</dcterms:modified>
</cp:coreProperties>
</file>