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12192000" cy="6858000"/>
  <p:notesSz cx="6858000" cy="9144000"/>
  <p:defaultTextStyle>
    <a:defPPr>
      <a:defRPr lang="en-US"/>
    </a:defPPr>
    <a:lvl1pPr marL="0" algn="l" defTabSz="1246765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383" algn="l" defTabSz="1246765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765" algn="l" defTabSz="1246765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147" algn="l" defTabSz="1246765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529" algn="l" defTabSz="1246765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6911" algn="l" defTabSz="1246765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295" algn="l" defTabSz="1246765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3678" algn="l" defTabSz="1246765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060" algn="l" defTabSz="1246765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72" d="100"/>
          <a:sy n="72" d="100"/>
        </p:scale>
        <p:origin x="786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765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383" algn="l" defTabSz="1246765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765" algn="l" defTabSz="1246765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147" algn="l" defTabSz="1246765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529" algn="l" defTabSz="1246765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6911" algn="l" defTabSz="1246765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295" algn="l" defTabSz="1246765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3678" algn="l" defTabSz="1246765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060" algn="l" defTabSz="1246765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6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5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5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22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70"/>
            <a:ext cx="5384800" cy="3319463"/>
          </a:xfrm>
        </p:spPr>
        <p:txBody>
          <a:bodyPr/>
          <a:lstStyle>
            <a:lvl1pPr>
              <a:defRPr sz="3734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70"/>
            <a:ext cx="5384800" cy="3319463"/>
          </a:xfrm>
        </p:spPr>
        <p:txBody>
          <a:bodyPr/>
          <a:lstStyle>
            <a:lvl1pPr>
              <a:defRPr sz="3734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0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3" indent="0">
              <a:buNone/>
              <a:defRPr sz="2133" b="1"/>
            </a:lvl7pPr>
            <a:lvl8pPr marL="4267077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9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4" cy="63976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0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3" indent="0">
              <a:buNone/>
              <a:defRPr sz="2133" b="1"/>
            </a:lvl7pPr>
            <a:lvl8pPr marL="4267077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9"/>
            <a:ext cx="5389034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4"/>
            <a:ext cx="4011085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9"/>
            <a:ext cx="4011085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4"/>
            </a:lvl3pPr>
            <a:lvl4pPr marL="1828747" indent="0">
              <a:buNone/>
              <a:defRPr sz="1200"/>
            </a:lvl4pPr>
            <a:lvl5pPr marL="2438330" indent="0">
              <a:buNone/>
              <a:defRPr sz="1200"/>
            </a:lvl5pPr>
            <a:lvl6pPr marL="3047912" indent="0">
              <a:buNone/>
              <a:defRPr sz="1200"/>
            </a:lvl6pPr>
            <a:lvl7pPr marL="3657493" indent="0">
              <a:buNone/>
              <a:defRPr sz="1200"/>
            </a:lvl7pPr>
            <a:lvl8pPr marL="4267077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4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4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0" indent="0">
              <a:buNone/>
              <a:defRPr sz="2667"/>
            </a:lvl5pPr>
            <a:lvl6pPr marL="3047912" indent="0">
              <a:buNone/>
              <a:defRPr sz="2667"/>
            </a:lvl6pPr>
            <a:lvl7pPr marL="3657493" indent="0">
              <a:buNone/>
              <a:defRPr sz="2667"/>
            </a:lvl7pPr>
            <a:lvl8pPr marL="4267077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4"/>
            </a:lvl3pPr>
            <a:lvl4pPr marL="1828747" indent="0">
              <a:buNone/>
              <a:defRPr sz="1200"/>
            </a:lvl4pPr>
            <a:lvl5pPr marL="2438330" indent="0">
              <a:buNone/>
              <a:defRPr sz="1200"/>
            </a:lvl5pPr>
            <a:lvl6pPr marL="3047912" indent="0">
              <a:buNone/>
              <a:defRPr sz="1200"/>
            </a:lvl6pPr>
            <a:lvl7pPr marL="3657493" indent="0">
              <a:buNone/>
              <a:defRPr sz="1200"/>
            </a:lvl7pPr>
            <a:lvl8pPr marL="4267077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6" indent="-457186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4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1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8" indent="-304791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1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2" indent="-304791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1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1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1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3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2794000" y="4241800"/>
            <a:ext cx="6197600" cy="21035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67" dirty="0" err="1"/>
              <a:t>db.createUser</a:t>
            </a:r>
            <a:r>
              <a:rPr lang="en-US" sz="1867" dirty="0"/>
              <a:t>(</a:t>
            </a:r>
          </a:p>
          <a:p>
            <a:r>
              <a:rPr lang="en-US" sz="1867" dirty="0"/>
              <a:t>  {	</a:t>
            </a:r>
          </a:p>
          <a:p>
            <a:r>
              <a:rPr lang="en-US" sz="1867" dirty="0"/>
              <a:t>        user: "peter",  </a:t>
            </a:r>
          </a:p>
          <a:p>
            <a:r>
              <a:rPr lang="en-US" sz="1867" dirty="0"/>
              <a:t>        </a:t>
            </a:r>
            <a:r>
              <a:rPr lang="en-US" sz="1867" dirty="0" err="1"/>
              <a:t>pwd</a:t>
            </a:r>
            <a:r>
              <a:rPr lang="en-US" sz="1867" dirty="0"/>
              <a:t>: "password",  </a:t>
            </a:r>
          </a:p>
          <a:p>
            <a:r>
              <a:rPr lang="en-US" sz="1867" dirty="0"/>
              <a:t>        roles: [{role: “root" , </a:t>
            </a:r>
            <a:r>
              <a:rPr lang="en-US" sz="1867" dirty="0" err="1"/>
              <a:t>db</a:t>
            </a:r>
            <a:r>
              <a:rPr lang="en-US" sz="1867" dirty="0"/>
              <a:t>:"admin"}]</a:t>
            </a:r>
          </a:p>
          <a:p>
            <a:r>
              <a:rPr lang="en-US" sz="1867" dirty="0"/>
              <a:t> }</a:t>
            </a:r>
          </a:p>
          <a:p>
            <a:r>
              <a:rPr lang="en-US" sz="1867" dirty="0"/>
              <a:t>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5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91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613834" y="289991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60800" y="123860"/>
            <a:ext cx="4572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How to Create User &amp; add ‘root’ Role in MongoDB?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745634" y="50996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1007533" y="696383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" name="Rounded Rectangular Callout 9"/>
          <p:cNvSpPr/>
          <p:nvPr/>
        </p:nvSpPr>
        <p:spPr>
          <a:xfrm>
            <a:off x="304807" y="713160"/>
            <a:ext cx="11582399" cy="2541985"/>
          </a:xfrm>
          <a:prstGeom prst="wedgeRoundRectCallout">
            <a:avLst>
              <a:gd name="adj1" fmla="val -3590"/>
              <a:gd name="adj2" fmla="val 912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594" indent="-228594">
              <a:buFont typeface="Wingdings" pitchFamily="2" charset="2"/>
              <a:buChar char="ü"/>
            </a:pPr>
            <a:endParaRPr lang="en-US" sz="1600" dirty="0"/>
          </a:p>
          <a:p>
            <a:pPr marL="228594" indent="-228594">
              <a:buFont typeface="Wingdings" pitchFamily="2" charset="2"/>
              <a:buChar char="ü"/>
            </a:pPr>
            <a:endParaRPr lang="en-US" sz="1600" dirty="0"/>
          </a:p>
          <a:p>
            <a:r>
              <a:rPr lang="en-US" sz="1600" dirty="0"/>
              <a:t>Creating a user administrator in </a:t>
            </a:r>
            <a:r>
              <a:rPr lang="en-US" sz="1600" dirty="0">
                <a:solidFill>
                  <a:srgbClr val="FF0000"/>
                </a:solidFill>
              </a:rPr>
              <a:t>MongoDB</a:t>
            </a:r>
            <a:r>
              <a:rPr lang="en-US" sz="1600" dirty="0"/>
              <a:t> is done by using the </a:t>
            </a:r>
            <a:r>
              <a:rPr lang="en-US" sz="1600" dirty="0">
                <a:solidFill>
                  <a:srgbClr val="FF0000"/>
                </a:solidFill>
              </a:rPr>
              <a:t>createUser</a:t>
            </a:r>
            <a:r>
              <a:rPr lang="en-US" sz="1600" dirty="0"/>
              <a:t> method.</a:t>
            </a:r>
          </a:p>
          <a:p>
            <a:pPr marL="228594" indent="-228594">
              <a:buFont typeface="Wingdings" pitchFamily="2" charset="2"/>
              <a:buChar char="ü"/>
            </a:pPr>
            <a:endParaRPr lang="en-US" sz="1600" dirty="0"/>
          </a:p>
          <a:p>
            <a:pPr marL="914374" lvl="1" indent="-304791">
              <a:buFont typeface="+mj-lt"/>
              <a:buAutoNum type="arabicPeriod"/>
            </a:pPr>
            <a:r>
              <a:rPr lang="en-US" sz="1600" dirty="0"/>
              <a:t>The first step is to specify the "username" and "password" which needs to be created.</a:t>
            </a:r>
            <a:br>
              <a:rPr lang="en-US" sz="1600" dirty="0"/>
            </a:br>
            <a:endParaRPr lang="en-US" sz="1600" dirty="0"/>
          </a:p>
          <a:p>
            <a:pPr marL="914374" lvl="1" indent="-304791">
              <a:buFont typeface="+mj-lt"/>
              <a:buAutoNum type="arabicPeriod"/>
            </a:pPr>
            <a:r>
              <a:rPr lang="en-US" sz="1600" dirty="0"/>
              <a:t>The second step is to assign a role for the user and we have assigned to the “</a:t>
            </a:r>
            <a:r>
              <a:rPr lang="en-US" sz="1600" dirty="0">
                <a:solidFill>
                  <a:srgbClr val="FF0000"/>
                </a:solidFill>
              </a:rPr>
              <a:t>root</a:t>
            </a:r>
            <a:r>
              <a:rPr lang="en-US" sz="1600" dirty="0"/>
              <a:t>" role. This role allows the user to have administrative privileges to all databases in MongoDB </a:t>
            </a:r>
            <a:r>
              <a:rPr lang="en-US" sz="1600" dirty="0">
                <a:solidFill>
                  <a:srgbClr val="FF0000"/>
                </a:solidFill>
              </a:rPr>
              <a:t>and readWrite permission</a:t>
            </a:r>
            <a:r>
              <a:rPr lang="en-US" sz="1600" dirty="0"/>
              <a:t> to all the databases.</a:t>
            </a:r>
            <a:br>
              <a:rPr lang="en-US" sz="1600" dirty="0"/>
            </a:br>
            <a:endParaRPr lang="en-US" sz="1600" dirty="0"/>
          </a:p>
          <a:p>
            <a:pPr marL="914374" lvl="1" indent="-304791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>
                <a:solidFill>
                  <a:srgbClr val="FF0000"/>
                </a:solidFill>
              </a:rPr>
              <a:t>db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parameter specifies the </a:t>
            </a:r>
            <a:r>
              <a:rPr lang="en-US" sz="1600" dirty="0">
                <a:solidFill>
                  <a:srgbClr val="FF0000"/>
                </a:solidFill>
              </a:rPr>
              <a:t>admin</a:t>
            </a:r>
            <a:r>
              <a:rPr lang="en-US" sz="1600" dirty="0"/>
              <a:t> database which is a special Meta database within MongoDB which holds the information for this user.</a:t>
            </a:r>
          </a:p>
          <a:p>
            <a:pPr marL="228594" indent="-228594">
              <a:buFont typeface="Wingdings" pitchFamily="2" charset="2"/>
              <a:buChar char="ü"/>
            </a:pPr>
            <a:endParaRPr lang="en-US" sz="1600" dirty="0"/>
          </a:p>
          <a:p>
            <a:pPr marL="228594" indent="-228594">
              <a:buFont typeface="Wingdings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5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91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613834" y="289991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60800" y="123860"/>
            <a:ext cx="45720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How to Create User &amp; add ‘root’ Role in MongoDB?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1007533" y="696383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147C3-42D2-4FF0-B91D-55E39154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4" y="1990154"/>
            <a:ext cx="10718393" cy="3310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615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84177</TotalTime>
  <Words>167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9687</cp:revision>
  <dcterms:created xsi:type="dcterms:W3CDTF">2006-08-16T00:00:00Z</dcterms:created>
  <dcterms:modified xsi:type="dcterms:W3CDTF">2021-04-29T04:31:00Z</dcterms:modified>
</cp:coreProperties>
</file>