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8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B82291-2E62-4314-9230-83104F9E99BB}"/>
              </a:ext>
            </a:extLst>
          </p:cNvPr>
          <p:cNvSpPr/>
          <p:nvPr/>
        </p:nvSpPr>
        <p:spPr>
          <a:xfrm>
            <a:off x="2095500" y="3124200"/>
            <a:ext cx="4648200" cy="160043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2060"/>
                </a:solidFill>
              </a:rPr>
              <a:t>db.createUser</a:t>
            </a:r>
            <a:r>
              <a:rPr lang="en-US" sz="1400" dirty="0">
                <a:solidFill>
                  <a:srgbClr val="002060"/>
                </a:solidFill>
              </a:rPr>
              <a:t>(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{	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user: "peter",  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</a:t>
            </a:r>
            <a:r>
              <a:rPr lang="en-US" sz="1400" dirty="0" err="1">
                <a:solidFill>
                  <a:srgbClr val="002060"/>
                </a:solidFill>
              </a:rPr>
              <a:t>pwd</a:t>
            </a:r>
            <a:r>
              <a:rPr lang="en-US" sz="1400" dirty="0">
                <a:solidFill>
                  <a:srgbClr val="002060"/>
                </a:solidFill>
              </a:rPr>
              <a:t>: "password",  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roles: [{role: "</a:t>
            </a:r>
            <a:r>
              <a:rPr lang="en-US" sz="1400" dirty="0" err="1">
                <a:solidFill>
                  <a:srgbClr val="002060"/>
                </a:solidFill>
              </a:rPr>
              <a:t>userAdminAnyDatabase</a:t>
            </a:r>
            <a:r>
              <a:rPr lang="en-US" sz="1400" dirty="0">
                <a:solidFill>
                  <a:srgbClr val="002060"/>
                </a:solidFill>
              </a:rPr>
              <a:t>" , </a:t>
            </a:r>
            <a:r>
              <a:rPr lang="en-US" sz="1400" dirty="0" err="1">
                <a:solidFill>
                  <a:srgbClr val="002060"/>
                </a:solidFill>
              </a:rPr>
              <a:t>db</a:t>
            </a:r>
            <a:r>
              <a:rPr lang="en-US" sz="1400" dirty="0">
                <a:solidFill>
                  <a:srgbClr val="002060"/>
                </a:solidFill>
              </a:rPr>
              <a:t>:"admin"}]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}</a:t>
            </a:r>
          </a:p>
          <a:p>
            <a:r>
              <a:rPr lang="en-US" sz="14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ounded Rectangular Callout 9"/>
          <p:cNvSpPr/>
          <p:nvPr/>
        </p:nvSpPr>
        <p:spPr>
          <a:xfrm>
            <a:off x="228600" y="477720"/>
            <a:ext cx="8686799" cy="1906488"/>
          </a:xfrm>
          <a:prstGeom prst="wedgeRoundRectCallout">
            <a:avLst>
              <a:gd name="adj1" fmla="val -3590"/>
              <a:gd name="adj2" fmla="val 9129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Creating a user administrator in </a:t>
            </a:r>
            <a:r>
              <a:rPr lang="en-US" sz="1200" dirty="0">
                <a:solidFill>
                  <a:srgbClr val="FF0000"/>
                </a:solidFill>
              </a:rPr>
              <a:t>MongoDB</a:t>
            </a:r>
            <a:r>
              <a:rPr lang="en-US" sz="1200" dirty="0"/>
              <a:t> is done by using the </a:t>
            </a:r>
            <a:r>
              <a:rPr lang="en-US" sz="1200" dirty="0">
                <a:solidFill>
                  <a:srgbClr val="FF0000"/>
                </a:solidFill>
              </a:rPr>
              <a:t>createUser</a:t>
            </a:r>
            <a:r>
              <a:rPr lang="en-US" sz="1200" dirty="0"/>
              <a:t> method.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The first step is to specify the "username" and "password" which needs to be created.</a:t>
            </a:r>
            <a:br>
              <a:rPr lang="en-US" sz="1200" dirty="0"/>
            </a:b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The second step is to assign a role for the user. Since it needs to be a database administrator in which case we have assigned to the "</a:t>
            </a:r>
            <a:r>
              <a:rPr lang="en-US" sz="1200" dirty="0">
                <a:solidFill>
                  <a:srgbClr val="FF0000"/>
                </a:solidFill>
              </a:rPr>
              <a:t>userAdminAnyDatabase</a:t>
            </a:r>
            <a:r>
              <a:rPr lang="en-US" sz="1200" dirty="0"/>
              <a:t>" role. This role allows the user to have administrative privileges to all databases in MongoDB.</a:t>
            </a:r>
            <a:br>
              <a:rPr lang="en-US" sz="1200" dirty="0"/>
            </a:b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The </a:t>
            </a:r>
            <a:r>
              <a:rPr lang="en-US" sz="1200" dirty="0" err="1">
                <a:solidFill>
                  <a:srgbClr val="FF0000"/>
                </a:solidFill>
              </a:rPr>
              <a:t>db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parameter specifies the </a:t>
            </a:r>
            <a:r>
              <a:rPr lang="en-US" sz="1200" dirty="0">
                <a:solidFill>
                  <a:srgbClr val="FF0000"/>
                </a:solidFill>
              </a:rPr>
              <a:t>admin</a:t>
            </a:r>
            <a:r>
              <a:rPr lang="en-US" sz="1200" dirty="0"/>
              <a:t> database which is a special Meta database within MongoDB which holds the information for this user.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B1AB7-A45F-41AA-8807-B8362904790E}"/>
              </a:ext>
            </a:extLst>
          </p:cNvPr>
          <p:cNvSpPr/>
          <p:nvPr/>
        </p:nvSpPr>
        <p:spPr>
          <a:xfrm>
            <a:off x="2209800" y="35739"/>
            <a:ext cx="457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How to Create User &amp; add Role[</a:t>
            </a:r>
            <a:r>
              <a:rPr lang="en-US" sz="1200" dirty="0" err="1">
                <a:solidFill>
                  <a:schemeClr val="bg1"/>
                </a:solidFill>
              </a:rPr>
              <a:t>userAdminAnyDatabase</a:t>
            </a:r>
            <a:r>
              <a:rPr lang="en-US" sz="1200" dirty="0">
                <a:solidFill>
                  <a:schemeClr val="bg1"/>
                </a:solidFill>
              </a:rPr>
              <a:t>] in MongoDB?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209800" y="35739"/>
            <a:ext cx="457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How to Create User &amp; add Role[</a:t>
            </a:r>
            <a:r>
              <a:rPr lang="en-US" sz="1200" dirty="0" err="1">
                <a:solidFill>
                  <a:schemeClr val="bg1"/>
                </a:solidFill>
              </a:rPr>
              <a:t>userAdminAnyDatabase</a:t>
            </a:r>
            <a:r>
              <a:rPr lang="en-US" sz="1200" dirty="0">
                <a:solidFill>
                  <a:schemeClr val="bg1"/>
                </a:solidFill>
              </a:rPr>
              <a:t>] in MongoDB?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AA63C-D140-4E89-8B9F-480DFDEF7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52" y="1485756"/>
            <a:ext cx="8211696" cy="20576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3038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84202</TotalTime>
  <Words>171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9681</cp:revision>
  <dcterms:created xsi:type="dcterms:W3CDTF">2006-08-16T00:00:00Z</dcterms:created>
  <dcterms:modified xsi:type="dcterms:W3CDTF">2021-04-30T04:22:37Z</dcterms:modified>
</cp:coreProperties>
</file>