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581400" y="357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install SoapUI?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D04FC-ECF7-4C15-B6FF-395EC276DC5F}"/>
              </a:ext>
            </a:extLst>
          </p:cNvPr>
          <p:cNvSpPr/>
          <p:nvPr/>
        </p:nvSpPr>
        <p:spPr>
          <a:xfrm>
            <a:off x="6934200" y="41910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B99DD-260B-4A2A-ACBE-3878BF61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92453"/>
            <a:ext cx="8458200" cy="41845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396E04-BCBB-4C5A-BDEA-B7B41BC98625}"/>
              </a:ext>
            </a:extLst>
          </p:cNvPr>
          <p:cNvSpPr/>
          <p:nvPr/>
        </p:nvSpPr>
        <p:spPr>
          <a:xfrm>
            <a:off x="342900" y="219013"/>
            <a:ext cx="252986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https://www.soapui.org/</a:t>
            </a:r>
          </a:p>
        </p:txBody>
      </p:sp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83801</TotalTime>
  <Words>14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9338</cp:revision>
  <dcterms:created xsi:type="dcterms:W3CDTF">2006-08-16T00:00:00Z</dcterms:created>
  <dcterms:modified xsi:type="dcterms:W3CDTF">2021-02-18T04:22:18Z</dcterms:modified>
</cp:coreProperties>
</file>