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8" r:id="rId2"/>
    <p:sldId id="460" r:id="rId3"/>
    <p:sldId id="461" r:id="rId4"/>
  </p:sldIdLst>
  <p:sldSz cx="89408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 userDrawn="1">
          <p15:clr>
            <a:srgbClr val="A4A3A4"/>
          </p15:clr>
        </p15:guide>
        <p15:guide id="2" pos="2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92" y="84"/>
      </p:cViewPr>
      <p:guideLst>
        <p:guide orient="horz" pos="1585"/>
        <p:guide pos="2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64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2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0" y="1562312"/>
            <a:ext cx="759968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120" y="2849880"/>
            <a:ext cx="625856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2080" y="147850"/>
            <a:ext cx="201168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" y="147850"/>
            <a:ext cx="5886027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62" y="3231730"/>
            <a:ext cx="759968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262" y="2131593"/>
            <a:ext cx="759968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040" y="860320"/>
            <a:ext cx="3948853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4907" y="860320"/>
            <a:ext cx="3948853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" y="201401"/>
            <a:ext cx="804672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0" y="1125750"/>
            <a:ext cx="3950406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040" y="1594909"/>
            <a:ext cx="3950406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1807" y="1125750"/>
            <a:ext cx="395195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07" y="1594909"/>
            <a:ext cx="395195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5" y="200237"/>
            <a:ext cx="2941462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604" y="200240"/>
            <a:ext cx="4998156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045" y="1052410"/>
            <a:ext cx="2941462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459" y="3520440"/>
            <a:ext cx="536448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459" y="449368"/>
            <a:ext cx="536448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459" y="3936048"/>
            <a:ext cx="536448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040" y="201401"/>
            <a:ext cx="804672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0" y="1173480"/>
            <a:ext cx="804672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040" y="4661325"/>
            <a:ext cx="208618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4774" y="4661325"/>
            <a:ext cx="2831253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573" y="4661325"/>
            <a:ext cx="208618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539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2063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3587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79800" y="23854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Before Spring Boot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066800" y="3392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379511"/>
            <a:ext cx="7702550" cy="1551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1957547"/>
            <a:ext cx="7702550" cy="500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578768"/>
            <a:ext cx="4549775" cy="451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3117087"/>
            <a:ext cx="7702550" cy="189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539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2063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3587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32200" y="21838"/>
            <a:ext cx="1295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066800" y="3392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2A5F56-A54D-4A9F-BC48-D05FEF37A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948" y="1647704"/>
            <a:ext cx="5572903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4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539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2063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3587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79800" y="23854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Before Spring Boot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066800" y="3392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77A7C6-CCEB-4546-9C19-349AF4ABB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870" y="937992"/>
            <a:ext cx="5449060" cy="31532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655A2E-2D5E-4F91-A693-3C1722531619}"/>
              </a:ext>
            </a:extLst>
          </p:cNvPr>
          <p:cNvSpPr txBox="1"/>
          <p:nvPr/>
        </p:nvSpPr>
        <p:spPr>
          <a:xfrm>
            <a:off x="5537200" y="2514599"/>
            <a:ext cx="1143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9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83338</TotalTime>
  <Words>11</Words>
  <Application>Microsoft Office PowerPoint</Application>
  <PresentationFormat>Custom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9197</cp:revision>
  <dcterms:created xsi:type="dcterms:W3CDTF">2006-08-16T00:00:00Z</dcterms:created>
  <dcterms:modified xsi:type="dcterms:W3CDTF">2021-04-22T04:27:27Z</dcterms:modified>
</cp:coreProperties>
</file>