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9" r:id="rId2"/>
    <p:sldId id="460" r:id="rId3"/>
    <p:sldId id="46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6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0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19086"/>
            <a:ext cx="3733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FreeMarker Tutorial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E4A81-DBF0-4890-854E-067AF4939B41}"/>
              </a:ext>
            </a:extLst>
          </p:cNvPr>
          <p:cNvSpPr/>
          <p:nvPr/>
        </p:nvSpPr>
        <p:spPr>
          <a:xfrm>
            <a:off x="155575" y="1960602"/>
            <a:ext cx="8885406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FF0000"/>
                </a:solidFill>
                <a:latin typeface="Born"/>
              </a:rPr>
              <a:t>FreeMarker</a:t>
            </a:r>
            <a:r>
              <a:rPr lang="en-US" sz="1400" dirty="0">
                <a:solidFill>
                  <a:srgbClr val="222222"/>
                </a:solidFill>
                <a:latin typeface="Born"/>
              </a:rPr>
              <a:t> is a Java-based template engine to generate text outputs such as HTML web pages and emails.</a:t>
            </a:r>
            <a:br>
              <a:rPr lang="en-US" sz="1400" dirty="0">
                <a:solidFill>
                  <a:srgbClr val="222222"/>
                </a:solidFill>
                <a:latin typeface="Born"/>
              </a:rPr>
            </a:br>
            <a:endParaRPr lang="en-US" sz="1400" dirty="0">
              <a:solidFill>
                <a:srgbClr val="222222"/>
              </a:solidFill>
              <a:latin typeface="Born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FF0000"/>
                </a:solidFill>
              </a:rPr>
              <a:t>FreeMarker view template files </a:t>
            </a:r>
            <a:r>
              <a:rPr lang="en-US" sz="1400" dirty="0"/>
              <a:t>would be created inside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/main/resources/templates</a:t>
            </a:r>
            <a:r>
              <a:rPr lang="en-US" sz="1400" dirty="0"/>
              <a:t>. We use the 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  <a:r>
              <a:rPr lang="en-US" sz="1400" dirty="0" err="1">
                <a:solidFill>
                  <a:srgbClr val="FF0000"/>
                </a:solidFill>
              </a:rPr>
              <a:t>ftlh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file extension instead of </a:t>
            </a:r>
            <a:r>
              <a:rPr lang="en-US" sz="1400" dirty="0" err="1">
                <a:solidFill>
                  <a:srgbClr val="FF0000"/>
                </a:solidFill>
              </a:rPr>
              <a:t>ftl</a:t>
            </a:r>
            <a:r>
              <a:rPr lang="en-US" sz="1400" dirty="0"/>
              <a:t> to enable the HTML auto-escaping since Spring Boot 2.2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FF0000"/>
                </a:solidFill>
              </a:rPr>
              <a:t>CSS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0000"/>
                </a:solidFill>
              </a:rPr>
              <a:t>JavaScript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files</a:t>
            </a:r>
            <a:r>
              <a:rPr lang="en-US" sz="1400" dirty="0"/>
              <a:t> would be created inside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/main/resources/static</a:t>
            </a:r>
          </a:p>
        </p:txBody>
      </p:sp>
    </p:spTree>
    <p:extLst>
      <p:ext uri="{BB962C8B-B14F-4D97-AF65-F5344CB8AC3E}">
        <p14:creationId xmlns:p14="http://schemas.microsoft.com/office/powerpoint/2010/main" val="240798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DB24F9-E6A5-4125-A92C-D43DACD1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3" y="2501350"/>
            <a:ext cx="6234907" cy="23675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19086"/>
            <a:ext cx="3733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FreeMarker Tutorial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4C9BBDA-A3C0-4088-829F-43DF399C38AC}"/>
              </a:ext>
            </a:extLst>
          </p:cNvPr>
          <p:cNvSpPr/>
          <p:nvPr/>
        </p:nvSpPr>
        <p:spPr>
          <a:xfrm>
            <a:off x="170166" y="415041"/>
            <a:ext cx="8745234" cy="2010119"/>
          </a:xfrm>
          <a:prstGeom prst="wedgeRectCallout">
            <a:avLst>
              <a:gd name="adj1" fmla="val -14575"/>
              <a:gd name="adj2" fmla="val 5766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@Controller </a:t>
            </a:r>
            <a:r>
              <a:rPr lang="en-US" sz="1200" dirty="0"/>
              <a:t>indicates the annotated class is a web controller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GetMapping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maps HTTP GET request for "/" (home page) and "/hello" web page to the hello method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RequestParam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binds method parameter name to request query string parameter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Model</a:t>
            </a:r>
            <a:r>
              <a:rPr lang="en-US" sz="1200" dirty="0"/>
              <a:t> is an object for sharing data between handler and view template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view template name is defined by the return statement of the handler and the </a:t>
            </a:r>
            <a:r>
              <a:rPr lang="en-US" sz="1200" dirty="0" err="1"/>
              <a:t>spring.freemarker.suffix</a:t>
            </a:r>
            <a:r>
              <a:rPr lang="en-US" sz="1200" dirty="0"/>
              <a:t> config property which defined in the </a:t>
            </a:r>
            <a:r>
              <a:rPr lang="en-US" sz="1200" dirty="0" err="1">
                <a:solidFill>
                  <a:srgbClr val="FF0000"/>
                </a:solidFill>
              </a:rPr>
              <a:t>application.properties</a:t>
            </a:r>
            <a:r>
              <a:rPr lang="en-US" sz="1200" dirty="0"/>
              <a:t> file. So in this hello handler method, the return view is </a:t>
            </a:r>
            <a:r>
              <a:rPr lang="en-US" sz="1200" dirty="0" err="1">
                <a:solidFill>
                  <a:srgbClr val="FF0000"/>
                </a:solidFill>
              </a:rPr>
              <a:t>hello.ftlh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5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19086"/>
            <a:ext cx="3733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FreeMarker Tutorial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B56C4-FB39-424B-A3F3-3B028D561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3" y="2099181"/>
            <a:ext cx="4610743" cy="2638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475C9B7-9887-473D-B430-3FA498D4C712}"/>
              </a:ext>
            </a:extLst>
          </p:cNvPr>
          <p:cNvSpPr/>
          <p:nvPr/>
        </p:nvSpPr>
        <p:spPr>
          <a:xfrm>
            <a:off x="155574" y="617538"/>
            <a:ext cx="8759825" cy="1135062"/>
          </a:xfrm>
          <a:prstGeom prst="wedgeRoundRectCallout">
            <a:avLst>
              <a:gd name="adj1" fmla="val -20278"/>
              <a:gd name="adj2" fmla="val 890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dynamic message is </a:t>
            </a:r>
            <a:r>
              <a:rPr lang="en-US" sz="1200" dirty="0">
                <a:solidFill>
                  <a:srgbClr val="FF0000"/>
                </a:solidFill>
              </a:rPr>
              <a:t>${name}. </a:t>
            </a:r>
            <a:r>
              <a:rPr lang="en-US" sz="1200" dirty="0"/>
              <a:t>It is a FreeMarker interpolation enabling FreeMarker template files to access the data from the model. Its value is filled by the </a:t>
            </a:r>
            <a:r>
              <a:rPr lang="en-US" sz="1200" dirty="0" err="1"/>
              <a:t>model.addAttribute</a:t>
            </a:r>
            <a:r>
              <a:rPr lang="en-US" sz="1200" dirty="0"/>
              <a:t>("name", name); defined in the </a:t>
            </a:r>
            <a:r>
              <a:rPr lang="en-US" sz="1200" dirty="0" err="1"/>
              <a:t>HelloWorldController</a:t>
            </a:r>
            <a:r>
              <a:rPr lang="en-US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Since Spring Boot 2.2, use 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sz="1200" dirty="0" err="1">
                <a:solidFill>
                  <a:srgbClr val="FF0000"/>
                </a:solidFill>
              </a:rPr>
              <a:t>ftlh</a:t>
            </a:r>
            <a:r>
              <a:rPr lang="en-US" sz="1200" dirty="0">
                <a:solidFill>
                  <a:srgbClr val="FF0000"/>
                </a:solidFill>
              </a:rPr>
              <a:t> extension </a:t>
            </a:r>
            <a:r>
              <a:rPr lang="en-US" sz="1200" dirty="0"/>
              <a:t>instead of 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sz="1200" dirty="0" err="1">
                <a:solidFill>
                  <a:srgbClr val="FF0000"/>
                </a:solidFill>
              </a:rPr>
              <a:t>ftl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for FreeMarker template files to enable the HTML auto-escaping for FreeMarker interpolations ${...}</a:t>
            </a:r>
          </a:p>
        </p:txBody>
      </p:sp>
    </p:spTree>
    <p:extLst>
      <p:ext uri="{BB962C8B-B14F-4D97-AF65-F5344CB8AC3E}">
        <p14:creationId xmlns:p14="http://schemas.microsoft.com/office/powerpoint/2010/main" val="13059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83471</TotalTime>
  <Words>259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Born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9209</cp:revision>
  <dcterms:created xsi:type="dcterms:W3CDTF">2006-08-16T00:00:00Z</dcterms:created>
  <dcterms:modified xsi:type="dcterms:W3CDTF">2021-04-27T04:09:22Z</dcterms:modified>
</cp:coreProperties>
</file>