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>
        <p:scale>
          <a:sx n="70" d="100"/>
          <a:sy n="70" d="100"/>
        </p:scale>
        <p:origin x="1282" y="5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810000" y="57090"/>
            <a:ext cx="4572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Connect to MongoDB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1148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46863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52959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9B95C2-04D9-9510-992B-B8175754EF27}"/>
              </a:ext>
            </a:extLst>
          </p:cNvPr>
          <p:cNvSpPr txBox="1"/>
          <p:nvPr/>
        </p:nvSpPr>
        <p:spPr>
          <a:xfrm>
            <a:off x="410635" y="609600"/>
            <a:ext cx="1117176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To connect database, </a:t>
            </a:r>
            <a:r>
              <a:rPr lang="en-US" sz="1800" dirty="0">
                <a:solidFill>
                  <a:srgbClr val="000000"/>
                </a:solidFill>
              </a:rPr>
              <a:t>we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need to specify the database name, if the database doesn't exist then MongoDB creates it automatically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7FA47C-04BB-1F74-E0B0-02BC0A8CC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518" y="1562099"/>
            <a:ext cx="8382000" cy="2304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93275</TotalTime>
  <Words>33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9998</cp:revision>
  <dcterms:created xsi:type="dcterms:W3CDTF">2006-08-16T00:00:00Z</dcterms:created>
  <dcterms:modified xsi:type="dcterms:W3CDTF">2023-03-20T09:23:49Z</dcterms:modified>
</cp:coreProperties>
</file>