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72" r:id="rId2"/>
    <p:sldId id="473" r:id="rId3"/>
    <p:sldId id="474" r:id="rId4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291" autoAdjust="0"/>
  </p:normalViewPr>
  <p:slideViewPr>
    <p:cSldViewPr>
      <p:cViewPr>
        <p:scale>
          <a:sx n="100" d="100"/>
          <a:sy n="100" d="100"/>
        </p:scale>
        <p:origin x="58" y="130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62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04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806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276600" y="21824"/>
            <a:ext cx="586739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Explained: Building Websites Made Easy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76200" y="534823"/>
            <a:ext cx="11963399" cy="193899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Imagine you're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building a house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 You need a strong foundation, walls, a roof, plumbing, electricity, and so on. Building all of this from scratch can be really time-consuming and complicated.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Now,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think of creating a computer program like building a house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 You need to set up the basic structure, handle connections to databases, deal with security, and much more. This can be a lot of work, especially if you're starting from zero.</a:t>
            </a:r>
            <a:endParaRPr lang="en-US" sz="2000" dirty="0">
              <a:solidFill>
                <a:srgbClr val="374151"/>
              </a:solidFill>
            </a:endParaRPr>
          </a:p>
        </p:txBody>
      </p:sp>
      <p:pic>
        <p:nvPicPr>
          <p:cNvPr id="5" name="Picture 2" descr="500+ House Building Pictures | Download Free Images on Unsplash">
            <a:extLst>
              <a:ext uri="{FF2B5EF4-FFF2-40B4-BE49-F238E27FC236}">
                <a16:creationId xmlns:a16="http://schemas.microsoft.com/office/drawing/2014/main" id="{968D5298-F223-E0FF-54F4-00C650E9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044" y="2633133"/>
            <a:ext cx="5429956" cy="407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7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276600" y="21824"/>
            <a:ext cx="586739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Explained: Building Websites Made Easy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76200" y="534823"/>
            <a:ext cx="11963399" cy="2554545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Here's where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Spring Boot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comes in. Think of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Spring Boot as a magical construction kit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for building software applications. It provides you with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pre-made pieces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(like pre-built walls, a solid foundation, plumbing, and wiring) that you can put together to build your program without starting everything from the ground up.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In simpler terms,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Spring Boot gives programmers a bunch of ready-made tools and templates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to create software more easily. It takes care of a lot of the complex stuff in the background, so developers can focus on the unique and special parts of their program. It's like having a set of Lego blocks that you can snap together to make a cool creation instead of trying to make each piece from scratch.</a:t>
            </a:r>
            <a:endParaRPr lang="en-US" sz="2000" dirty="0">
              <a:solidFill>
                <a:srgbClr val="374151"/>
              </a:solidFill>
            </a:endParaRPr>
          </a:p>
        </p:txBody>
      </p:sp>
      <p:pic>
        <p:nvPicPr>
          <p:cNvPr id="7" name="Picture 2" descr="500+ House Building Pictures | Download Free Images on Unsplash">
            <a:extLst>
              <a:ext uri="{FF2B5EF4-FFF2-40B4-BE49-F238E27FC236}">
                <a16:creationId xmlns:a16="http://schemas.microsoft.com/office/drawing/2014/main" id="{E3ABC8A3-874D-1A11-81C5-E5E5B081F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202257"/>
            <a:ext cx="47244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91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276600" y="21824"/>
            <a:ext cx="586739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Explained: Building Websites Made Easy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76200" y="534823"/>
            <a:ext cx="11963399" cy="101566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374151"/>
                </a:solidFill>
                <a:effectLst/>
              </a:rPr>
              <a:t>So,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Spring Boot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helps developers build software faster and with less stress by providing them with a bunch of </a:t>
            </a:r>
          </a:p>
          <a:p>
            <a:r>
              <a:rPr lang="en-US" sz="2000" b="0" i="0" dirty="0">
                <a:solidFill>
                  <a:srgbClr val="FF0000"/>
                </a:solidFill>
                <a:effectLst/>
              </a:rPr>
              <a:t>pre-built parts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that they can assemble into a working program, just like you'd use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pre-made parts to build a house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more efficiently.</a:t>
            </a:r>
            <a:endParaRPr lang="en-US" sz="2000" dirty="0">
              <a:solidFill>
                <a:srgbClr val="374151"/>
              </a:solidFill>
            </a:endParaRPr>
          </a:p>
        </p:txBody>
      </p:sp>
      <p:pic>
        <p:nvPicPr>
          <p:cNvPr id="7" name="Picture 2" descr="500+ House Building Pictures | Download Free Images on Unsplash">
            <a:extLst>
              <a:ext uri="{FF2B5EF4-FFF2-40B4-BE49-F238E27FC236}">
                <a16:creationId xmlns:a16="http://schemas.microsoft.com/office/drawing/2014/main" id="{419A1BFF-5242-FBD5-1BBB-51015A9DE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044" y="1833033"/>
            <a:ext cx="6496756" cy="487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17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91497</TotalTime>
  <Words>294</Words>
  <Application>Microsoft Office PowerPoint</Application>
  <PresentationFormat>Widescreen</PresentationFormat>
  <Paragraphs>14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9808</cp:revision>
  <dcterms:created xsi:type="dcterms:W3CDTF">2006-08-16T00:00:00Z</dcterms:created>
  <dcterms:modified xsi:type="dcterms:W3CDTF">2024-02-19T08:02:22Z</dcterms:modified>
</cp:coreProperties>
</file>