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6" r:id="rId2"/>
    <p:sldId id="478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4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572000" y="47182"/>
            <a:ext cx="2819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Kafka producer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2821102" y="621241"/>
            <a:ext cx="616312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Producers publish a message to the topics of their choice.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 reality, messages are published to the topic partition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B2753-83B2-9D45-88CE-D64FE3C4530D}"/>
              </a:ext>
            </a:extLst>
          </p:cNvPr>
          <p:cNvSpPr/>
          <p:nvPr/>
        </p:nvSpPr>
        <p:spPr>
          <a:xfrm>
            <a:off x="5105400" y="2258990"/>
            <a:ext cx="6477000" cy="428254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FEA6D-E2D0-896C-9F10-5571DF8E3E28}"/>
              </a:ext>
            </a:extLst>
          </p:cNvPr>
          <p:cNvSpPr txBox="1"/>
          <p:nvPr/>
        </p:nvSpPr>
        <p:spPr>
          <a:xfrm>
            <a:off x="5229899" y="2057400"/>
            <a:ext cx="97020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263FB-BB27-5E11-44C2-FDF306F173FC}"/>
              </a:ext>
            </a:extLst>
          </p:cNvPr>
          <p:cNvSpPr txBox="1"/>
          <p:nvPr/>
        </p:nvSpPr>
        <p:spPr>
          <a:xfrm>
            <a:off x="6367402" y="1752600"/>
            <a:ext cx="46494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Topic with Three Partition and the Single Broker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032295-4581-C925-ECA9-3CBF5D5F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24274"/>
            <a:ext cx="5486400" cy="3588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D7C4CF-7D8F-8E90-0ADE-3612394361B7}"/>
              </a:ext>
            </a:extLst>
          </p:cNvPr>
          <p:cNvSpPr txBox="1"/>
          <p:nvPr/>
        </p:nvSpPr>
        <p:spPr>
          <a:xfrm>
            <a:off x="5943600" y="2483822"/>
            <a:ext cx="7245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Topic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E54F13-9570-B88A-D71F-2ADC07165576}"/>
              </a:ext>
            </a:extLst>
          </p:cNvPr>
          <p:cNvSpPr/>
          <p:nvPr/>
        </p:nvSpPr>
        <p:spPr>
          <a:xfrm>
            <a:off x="1299635" y="3981160"/>
            <a:ext cx="1828800" cy="838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71A0B1-FDAA-8D3F-8C23-7EA705156208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860613" y="3657600"/>
            <a:ext cx="3339488" cy="44631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573B81-1A16-982C-DFF9-5CFD8D4DC883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128435" y="4400260"/>
            <a:ext cx="3071666" cy="171740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941FC-0891-68A6-8309-012485CFFF84}"/>
              </a:ext>
            </a:extLst>
          </p:cNvPr>
          <p:cNvCxnSpPr>
            <a:cxnSpLocks/>
          </p:cNvCxnSpPr>
          <p:nvPr/>
        </p:nvCxnSpPr>
        <p:spPr>
          <a:xfrm>
            <a:off x="3016556" y="4655661"/>
            <a:ext cx="3183545" cy="823067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644C27A-5E61-6E78-533C-A970C86FF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76" y="5167619"/>
            <a:ext cx="2095682" cy="14098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5" name="Picture 2" descr="Blue message icon - Free blue mail icons">
            <a:extLst>
              <a:ext uri="{FF2B5EF4-FFF2-40B4-BE49-F238E27FC236}">
                <a16:creationId xmlns:a16="http://schemas.microsoft.com/office/drawing/2014/main" id="{5A85AFA0-DE45-AE88-874C-7C55D0C9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lue message icon - Free blue mail icons">
            <a:extLst>
              <a:ext uri="{FF2B5EF4-FFF2-40B4-BE49-F238E27FC236}">
                <a16:creationId xmlns:a16="http://schemas.microsoft.com/office/drawing/2014/main" id="{2F653416-89F5-B388-4E55-BB3F1E20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8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Blue message icon - Free blue mail icons">
            <a:extLst>
              <a:ext uri="{FF2B5EF4-FFF2-40B4-BE49-F238E27FC236}">
                <a16:creationId xmlns:a16="http://schemas.microsoft.com/office/drawing/2014/main" id="{1BFBDF04-CCB1-176A-7308-058CD1C6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4572000" y="47182"/>
            <a:ext cx="2819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Kafka producer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2912486" y="740383"/>
            <a:ext cx="613842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All the messages will be published to a single partition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2460F-D62E-B7CE-43CB-B2FF39C7E2CB}"/>
              </a:ext>
            </a:extLst>
          </p:cNvPr>
          <p:cNvSpPr/>
          <p:nvPr/>
        </p:nvSpPr>
        <p:spPr>
          <a:xfrm>
            <a:off x="4191000" y="2286000"/>
            <a:ext cx="7315200" cy="38100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15E09667-FC5E-B1F1-2902-EF3B61927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1883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9" name="AutoShape 2" descr="Image result for file">
            <a:extLst>
              <a:ext uri="{FF2B5EF4-FFF2-40B4-BE49-F238E27FC236}">
                <a16:creationId xmlns:a16="http://schemas.microsoft.com/office/drawing/2014/main" id="{4B71BEAA-CE38-048A-31A9-2530269BB7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3915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" name="AutoShape 2" descr="Image result for activemq image">
            <a:extLst>
              <a:ext uri="{FF2B5EF4-FFF2-40B4-BE49-F238E27FC236}">
                <a16:creationId xmlns:a16="http://schemas.microsoft.com/office/drawing/2014/main" id="{C364EEF1-02A1-2B44-412F-8DD58DE58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35" y="5947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871EB-5434-6E7F-CDA0-B091CDCB4414}"/>
              </a:ext>
            </a:extLst>
          </p:cNvPr>
          <p:cNvSpPr txBox="1"/>
          <p:nvPr/>
        </p:nvSpPr>
        <p:spPr>
          <a:xfrm>
            <a:off x="4814944" y="3311021"/>
            <a:ext cx="847604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5D981-038C-2C57-7026-7B1D610077AC}"/>
              </a:ext>
            </a:extLst>
          </p:cNvPr>
          <p:cNvSpPr txBox="1"/>
          <p:nvPr/>
        </p:nvSpPr>
        <p:spPr>
          <a:xfrm>
            <a:off x="6402918" y="2475487"/>
            <a:ext cx="2135906" cy="4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Partition Offset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F67C5-A61E-69F6-7C78-CBDD6E899B07}"/>
              </a:ext>
            </a:extLst>
          </p:cNvPr>
          <p:cNvSpPr txBox="1"/>
          <p:nvPr/>
        </p:nvSpPr>
        <p:spPr>
          <a:xfrm>
            <a:off x="4268544" y="2106155"/>
            <a:ext cx="97020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4C7AA-758D-B5EE-EA56-D62C7345F511}"/>
              </a:ext>
            </a:extLst>
          </p:cNvPr>
          <p:cNvSpPr txBox="1"/>
          <p:nvPr/>
        </p:nvSpPr>
        <p:spPr>
          <a:xfrm>
            <a:off x="5662548" y="1862009"/>
            <a:ext cx="401212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Topic with One Partition and the Single Broker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D8D696-40BA-5D46-E26B-9786234C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30" y="3740358"/>
            <a:ext cx="6686902" cy="212282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F220C7-6874-1551-9397-398BFEF4A043}"/>
              </a:ext>
            </a:extLst>
          </p:cNvPr>
          <p:cNvCxnSpPr>
            <a:cxnSpLocks/>
          </p:cNvCxnSpPr>
          <p:nvPr/>
        </p:nvCxnSpPr>
        <p:spPr>
          <a:xfrm flipH="1">
            <a:off x="6528507" y="3041600"/>
            <a:ext cx="712611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50EADC-ADAC-CAB8-1ABD-0D48ED08434D}"/>
              </a:ext>
            </a:extLst>
          </p:cNvPr>
          <p:cNvCxnSpPr>
            <a:cxnSpLocks/>
          </p:cNvCxnSpPr>
          <p:nvPr/>
        </p:nvCxnSpPr>
        <p:spPr>
          <a:xfrm>
            <a:off x="7393518" y="3015287"/>
            <a:ext cx="1335294" cy="124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3F5E8D6-D9F2-2EEA-F132-38057BDD1858}"/>
              </a:ext>
            </a:extLst>
          </p:cNvPr>
          <p:cNvSpPr/>
          <p:nvPr/>
        </p:nvSpPr>
        <p:spPr>
          <a:xfrm>
            <a:off x="1014821" y="3963571"/>
            <a:ext cx="1828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3D0B85-9482-FCC0-B226-B1578DE299CB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843621" y="4382671"/>
            <a:ext cx="2395125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" descr="Blue message icon - Free blue mail icons">
            <a:extLst>
              <a:ext uri="{FF2B5EF4-FFF2-40B4-BE49-F238E27FC236}">
                <a16:creationId xmlns:a16="http://schemas.microsoft.com/office/drawing/2014/main" id="{A9CF820D-69F0-BDB9-6924-502EF728F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482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4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92937</TotalTime>
  <Words>67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9970</cp:revision>
  <dcterms:created xsi:type="dcterms:W3CDTF">2006-08-16T00:00:00Z</dcterms:created>
  <dcterms:modified xsi:type="dcterms:W3CDTF">2023-02-18T02:01:10Z</dcterms:modified>
</cp:coreProperties>
</file>