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7338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00201" y="43053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10001" y="49149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51DD637-68E2-E24F-7070-6B7A7FFC7A50}"/>
              </a:ext>
            </a:extLst>
          </p:cNvPr>
          <p:cNvSpPr/>
          <p:nvPr/>
        </p:nvSpPr>
        <p:spPr>
          <a:xfrm>
            <a:off x="1310217" y="42278"/>
            <a:ext cx="9571566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update the document in the collection using the findOneAndUpdate method?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AC979-09EC-3E75-00C3-2303A63FE355}"/>
              </a:ext>
            </a:extLst>
          </p:cNvPr>
          <p:cNvSpPr txBox="1"/>
          <p:nvPr/>
        </p:nvSpPr>
        <p:spPr>
          <a:xfrm>
            <a:off x="207436" y="906582"/>
            <a:ext cx="11832164" cy="230832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We have one last very useful method available in the MongoDB Java Driver: </a:t>
            </a:r>
            <a:r>
              <a:rPr lang="en-US" sz="1600" dirty="0">
                <a:solidFill>
                  <a:srgbClr val="FF0000"/>
                </a:solidFill>
              </a:rPr>
              <a:t>findOneAndUpdate().</a:t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In most web applications, when a user updates something, they want to see this update reflected on their web page. Without </a:t>
            </a:r>
            <a:r>
              <a:rPr lang="en-US" sz="1600" dirty="0">
                <a:solidFill>
                  <a:srgbClr val="FF0000"/>
                </a:solidFill>
              </a:rPr>
              <a:t>the findOneAndUpdate() </a:t>
            </a:r>
            <a:r>
              <a:rPr lang="en-US" sz="1600" dirty="0"/>
              <a:t>method, you would have to run an update operation and then fetch the document with a find operation to make sure you are printing the latest version of this object in the web page.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findOneAndUpdate() </a:t>
            </a:r>
            <a:r>
              <a:rPr lang="en-US" sz="1600" dirty="0"/>
              <a:t>method allows you to combine these two operations in one.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You can choose which version of the document you want to return using the appropriate option.</a:t>
            </a:r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93126</TotalTime>
  <Words>134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10007</cp:revision>
  <dcterms:created xsi:type="dcterms:W3CDTF">2006-08-16T00:00:00Z</dcterms:created>
  <dcterms:modified xsi:type="dcterms:W3CDTF">2023-04-04T09:42:22Z</dcterms:modified>
</cp:coreProperties>
</file>