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84" r:id="rId2"/>
    <p:sldId id="487" r:id="rId3"/>
    <p:sldId id="490" r:id="rId4"/>
    <p:sldId id="491" r:id="rId5"/>
    <p:sldId id="486" r:id="rId6"/>
    <p:sldId id="492" r:id="rId7"/>
    <p:sldId id="488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9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9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0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What is a VPN?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Think of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magical tunnel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makes your online activities super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like having your own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secret path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the internet.</a:t>
            </a:r>
          </a:p>
        </p:txBody>
      </p:sp>
      <p:pic>
        <p:nvPicPr>
          <p:cNvPr id="4" name="Picture 2" descr="The Best Laptop and Cell Phone Pairings | PCMag">
            <a:extLst>
              <a:ext uri="{FF2B5EF4-FFF2-40B4-BE49-F238E27FC236}">
                <a16:creationId xmlns:a16="http://schemas.microsoft.com/office/drawing/2014/main" id="{1EA63A4D-5A65-55D7-A457-11A7F187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334071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nternet cloud png - Clip Art Library">
            <a:extLst>
              <a:ext uri="{FF2B5EF4-FFF2-40B4-BE49-F238E27FC236}">
                <a16:creationId xmlns:a16="http://schemas.microsoft.com/office/drawing/2014/main" id="{36CD8E51-D435-7A1E-F77E-072D992C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00" y="2743200"/>
            <a:ext cx="3733800" cy="35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601554-C626-D301-4BEB-56564CEA2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125054"/>
            <a:ext cx="4724400" cy="182895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7395FFB-F6CC-8440-572D-1DD9899BF7B9}"/>
              </a:ext>
            </a:extLst>
          </p:cNvPr>
          <p:cNvSpPr/>
          <p:nvPr/>
        </p:nvSpPr>
        <p:spPr>
          <a:xfrm>
            <a:off x="5257800" y="2982054"/>
            <a:ext cx="2800350" cy="612648"/>
          </a:xfrm>
          <a:prstGeom prst="wedgeRoundRectCallout">
            <a:avLst>
              <a:gd name="adj1" fmla="val -46096"/>
              <a:gd name="adj2" fmla="val 1467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VPN Secures your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57052-57A1-A547-E470-3D20911968D1}"/>
              </a:ext>
            </a:extLst>
          </p:cNvPr>
          <p:cNvSpPr txBox="1"/>
          <p:nvPr/>
        </p:nvSpPr>
        <p:spPr>
          <a:xfrm>
            <a:off x="1889428" y="5719012"/>
            <a:ext cx="646844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3" y="1034310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Secure Connection</a:t>
            </a:r>
            <a:r>
              <a:rPr lang="en-US" sz="2000" b="1" i="0" dirty="0"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When you use the internet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without a 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it's like shouting your requests in a crowded room. But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with a 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it's like having a private conversation. Your device (computer, phone, etc.) creates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secure tunnel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a special server.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0" name="Picture 2" descr="The Best Laptop and Cell Phone Pairings | PCMag">
            <a:extLst>
              <a:ext uri="{FF2B5EF4-FFF2-40B4-BE49-F238E27FC236}">
                <a16:creationId xmlns:a16="http://schemas.microsoft.com/office/drawing/2014/main" id="{970B3F1B-C016-928C-7027-BE004CF2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341691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rnet cloud png - Clip Art Library">
            <a:extLst>
              <a:ext uri="{FF2B5EF4-FFF2-40B4-BE49-F238E27FC236}">
                <a16:creationId xmlns:a16="http://schemas.microsoft.com/office/drawing/2014/main" id="{41FEA771-BF3A-E943-6AAB-F6B49F94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00" y="2819400"/>
            <a:ext cx="3733800" cy="35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9DEC4-BC2D-1784-7C52-298B5BA0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201254"/>
            <a:ext cx="4724400" cy="182895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D49EBC3-1BDC-608C-DB28-6C75ECCA10A9}"/>
              </a:ext>
            </a:extLst>
          </p:cNvPr>
          <p:cNvSpPr/>
          <p:nvPr/>
        </p:nvSpPr>
        <p:spPr>
          <a:xfrm>
            <a:off x="5257800" y="3058254"/>
            <a:ext cx="2800350" cy="612648"/>
          </a:xfrm>
          <a:prstGeom prst="wedgeRoundRectCallout">
            <a:avLst>
              <a:gd name="adj1" fmla="val -46096"/>
              <a:gd name="adj2" fmla="val 1467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VPN Secures your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B3DD8-0612-887A-B70A-BB8DEE70608C}"/>
              </a:ext>
            </a:extLst>
          </p:cNvPr>
          <p:cNvSpPr txBox="1"/>
          <p:nvPr/>
        </p:nvSpPr>
        <p:spPr>
          <a:xfrm>
            <a:off x="207436" y="5208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0D147-4813-443F-00E4-0C69D868805E}"/>
              </a:ext>
            </a:extLst>
          </p:cNvPr>
          <p:cNvSpPr txBox="1"/>
          <p:nvPr/>
        </p:nvSpPr>
        <p:spPr>
          <a:xfrm>
            <a:off x="1889428" y="5795212"/>
            <a:ext cx="646844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B96E6-2ECD-FC08-D038-FCCC25D890BD}"/>
              </a:ext>
            </a:extLst>
          </p:cNvPr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7105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3" y="1034310"/>
            <a:ext cx="117887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Hiding Your Stuff</a:t>
            </a:r>
            <a:r>
              <a:rPr lang="en-US" sz="2400" b="1" i="0" dirty="0">
                <a:effectLst/>
                <a:latin typeface="Söhne"/>
              </a:rPr>
              <a:t>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Imagine you're sending a letter.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Without a VPN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it's like sending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postcard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—everyone can see it! But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with a VPN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it's like putting your letter in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magical, invisible envelope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that only you and your friend (the website you're visiting) can open.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B3DD8-0612-887A-B70A-BB8DEE70608C}"/>
              </a:ext>
            </a:extLst>
          </p:cNvPr>
          <p:cNvSpPr txBox="1"/>
          <p:nvPr/>
        </p:nvSpPr>
        <p:spPr>
          <a:xfrm>
            <a:off x="207436" y="5208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B96E6-2ECD-FC08-D038-FCCC25D890BD}"/>
              </a:ext>
            </a:extLst>
          </p:cNvPr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1714A-449B-9D46-5305-CF1F48DE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63" y="3581400"/>
            <a:ext cx="7027225" cy="2628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33595B-0AFE-8DFA-B8A3-1E25AD7FE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12" y="3962400"/>
            <a:ext cx="4598987" cy="21320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5" name="Picture 2" descr="Premium Vector | Realistic envelope of white color, open envelope with letter  inside .">
            <a:extLst>
              <a:ext uri="{FF2B5EF4-FFF2-40B4-BE49-F238E27FC236}">
                <a16:creationId xmlns:a16="http://schemas.microsoft.com/office/drawing/2014/main" id="{81D3C04D-2EFE-7FAA-B208-CA0FA399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253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3" y="1034310"/>
            <a:ext cx="11788771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Protecting Your Secrets</a:t>
            </a:r>
            <a:r>
              <a:rPr lang="en-US" sz="2400" b="1" i="0" dirty="0">
                <a:effectLst/>
                <a:latin typeface="Söhne"/>
              </a:rPr>
              <a:t>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information inside your tunnel is like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treasure chest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and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locks it up with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special code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only you and the other end of the tunnel know. This is called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and it keeps your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online treasures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safe from anyone who might want to peek.</a:t>
            </a:r>
            <a:endParaRPr lang="en-US" sz="4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50" name="Picture 2" descr="The Best Laptop and Cell Phone Pairings | PCMag">
            <a:extLst>
              <a:ext uri="{FF2B5EF4-FFF2-40B4-BE49-F238E27FC236}">
                <a16:creationId xmlns:a16="http://schemas.microsoft.com/office/drawing/2014/main" id="{970B3F1B-C016-928C-7027-BE004CF2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349311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rnet cloud png - Clip Art Library">
            <a:extLst>
              <a:ext uri="{FF2B5EF4-FFF2-40B4-BE49-F238E27FC236}">
                <a16:creationId xmlns:a16="http://schemas.microsoft.com/office/drawing/2014/main" id="{41FEA771-BF3A-E943-6AAB-F6B49F94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00" y="2895600"/>
            <a:ext cx="3733800" cy="35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9DEC4-BC2D-1784-7C52-298B5BA0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277454"/>
            <a:ext cx="4724400" cy="182895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D49EBC3-1BDC-608C-DB28-6C75ECCA10A9}"/>
              </a:ext>
            </a:extLst>
          </p:cNvPr>
          <p:cNvSpPr/>
          <p:nvPr/>
        </p:nvSpPr>
        <p:spPr>
          <a:xfrm>
            <a:off x="5257800" y="3134454"/>
            <a:ext cx="2800350" cy="612648"/>
          </a:xfrm>
          <a:prstGeom prst="wedgeRoundRectCallout">
            <a:avLst>
              <a:gd name="adj1" fmla="val -46096"/>
              <a:gd name="adj2" fmla="val 1467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VPN Secures your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B3DD8-0612-887A-B70A-BB8DEE70608C}"/>
              </a:ext>
            </a:extLst>
          </p:cNvPr>
          <p:cNvSpPr txBox="1"/>
          <p:nvPr/>
        </p:nvSpPr>
        <p:spPr>
          <a:xfrm>
            <a:off x="207436" y="5208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0D147-4813-443F-00E4-0C69D868805E}"/>
              </a:ext>
            </a:extLst>
          </p:cNvPr>
          <p:cNvSpPr txBox="1"/>
          <p:nvPr/>
        </p:nvSpPr>
        <p:spPr>
          <a:xfrm>
            <a:off x="1889428" y="5871412"/>
            <a:ext cx="646844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B96E6-2ECD-FC08-D038-FCCC25D890BD}"/>
              </a:ext>
            </a:extLst>
          </p:cNvPr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28022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127309"/>
            <a:ext cx="11788771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Changing Your Location (Sort of):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Sometimes, you might want to pretend you're in a different place on the internet. Maybe to watch a show or access a website not available in your country.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With a VPN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it's like wearing a disguise—websites see the location of the server at the end of your tunnel, not your real location.</a:t>
            </a:r>
          </a:p>
          <a:p>
            <a:pPr marL="342900" indent="-342900" algn="l">
              <a:buFont typeface="+mj-lt"/>
              <a:buAutoNum type="arabicPeriod" startAt="4"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Anonymous Location: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internet service provider (ISP)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knows where you are, just like your return address on a letter.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With a VPN,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it's like sending your internet connection to a friend's house first. Now, websites only see your friend's address, not yours.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07436" y="6061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DE6B2-CA38-A3BE-521A-FA425FDBED70}"/>
              </a:ext>
            </a:extLst>
          </p:cNvPr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DBD09-49C1-31BD-27C9-53FDC298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5" y="4705730"/>
            <a:ext cx="6771083" cy="203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C6224-3A08-488F-E207-A631D49D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" y="3581400"/>
            <a:ext cx="528220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127309"/>
            <a:ext cx="117887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Access Anywhere</a:t>
            </a:r>
            <a:r>
              <a:rPr lang="en-US" sz="2400" b="1" i="0" dirty="0">
                <a:effectLst/>
                <a:latin typeface="Söhne"/>
              </a:rPr>
              <a:t>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If some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websites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are like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exclusive clubs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that only allow certain people in,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like having a special pass that lets you enter from anywhere in the world. You can access websites that might be restricted in your country.</a:t>
            </a:r>
            <a:endParaRPr lang="en-US" sz="4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07436" y="6061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DE6B2-CA38-A3BE-521A-FA425FDBED70}"/>
              </a:ext>
            </a:extLst>
          </p:cNvPr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AC3A1-408D-04F0-9963-BD242AD31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24400"/>
            <a:ext cx="7010400" cy="210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1471C-4EEA-B485-1E22-CE78A57C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4" y="3014818"/>
            <a:ext cx="6237299" cy="17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5492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In Simple Terms:</a:t>
            </a:r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your online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superhero cape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! It makes sure your internet adventures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your messages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secret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you can visit places on the web as if you were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 cool spy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It's like having your own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secret passage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the internet that keeps you safe and lets you go wherever you want, without anyone knowing.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Remember, it's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magical shield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your internet travels!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6FE-2974-9705-6059-94F81A9D67B1}"/>
              </a:ext>
            </a:extLst>
          </p:cNvPr>
          <p:cNvSpPr/>
          <p:nvPr/>
        </p:nvSpPr>
        <p:spPr>
          <a:xfrm>
            <a:off x="2099028" y="40019"/>
            <a:ext cx="799394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VPNs: Your Beginner's Guide to Online Privacy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7D9FB-5493-1F3D-385E-0AC25997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4707038"/>
            <a:ext cx="6662207" cy="1998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99155-69A8-85B4-FCCE-4F31DB58A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7" y="3120198"/>
            <a:ext cx="5560577" cy="15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91336</TotalTime>
  <Words>569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9923</cp:revision>
  <dcterms:created xsi:type="dcterms:W3CDTF">2006-08-16T00:00:00Z</dcterms:created>
  <dcterms:modified xsi:type="dcterms:W3CDTF">2024-03-02T07:11:32Z</dcterms:modified>
</cp:coreProperties>
</file>