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1"/>
  </p:notesMasterIdLst>
  <p:sldIdLst>
    <p:sldId id="471" r:id="rId2"/>
    <p:sldId id="472" r:id="rId3"/>
    <p:sldId id="476" r:id="rId4"/>
    <p:sldId id="473" r:id="rId5"/>
    <p:sldId id="474" r:id="rId6"/>
    <p:sldId id="477" r:id="rId7"/>
    <p:sldId id="478" r:id="rId8"/>
    <p:sldId id="479" r:id="rId9"/>
    <p:sldId id="480" r:id="rId10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4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1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4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4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6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2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D1DDD-449F-B12F-F924-BA25D72AB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785" y="1518336"/>
            <a:ext cx="8712344" cy="46241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972A25-E768-CBD4-3E42-3EFF0469C9D3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  <p:pic>
        <p:nvPicPr>
          <p:cNvPr id="1026" name="Picture 2" descr="REST Client - Visual Studio Marketplace">
            <a:extLst>
              <a:ext uri="{FF2B5EF4-FFF2-40B4-BE49-F238E27FC236}">
                <a16:creationId xmlns:a16="http://schemas.microsoft.com/office/drawing/2014/main" id="{9D881BD8-D89D-E10A-3340-B41C26B09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722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ress &amp; Media | Postman">
            <a:extLst>
              <a:ext uri="{FF2B5EF4-FFF2-40B4-BE49-F238E27FC236}">
                <a16:creationId xmlns:a16="http://schemas.microsoft.com/office/drawing/2014/main" id="{04D627D9-95BF-185A-27FB-0A5FCDAD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71" y="1904222"/>
            <a:ext cx="1104231" cy="99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C824A3-8172-F3DA-104A-A46388E9ABC8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752600" y="3847322"/>
            <a:ext cx="152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4" descr="Blue message icon - Free blue mail icons">
            <a:extLst>
              <a:ext uri="{FF2B5EF4-FFF2-40B4-BE49-F238E27FC236}">
                <a16:creationId xmlns:a16="http://schemas.microsoft.com/office/drawing/2014/main" id="{41EAE0E7-B2A7-1389-6EAE-0F143DE07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78" y="3320562"/>
            <a:ext cx="509827" cy="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31D76F45-775F-C48D-2D13-D1F92458DE0B}"/>
              </a:ext>
            </a:extLst>
          </p:cNvPr>
          <p:cNvSpPr/>
          <p:nvPr/>
        </p:nvSpPr>
        <p:spPr>
          <a:xfrm>
            <a:off x="891382" y="1297326"/>
            <a:ext cx="1600200" cy="400110"/>
          </a:xfrm>
          <a:prstGeom prst="wedgeRectCallout">
            <a:avLst>
              <a:gd name="adj1" fmla="val 45356"/>
              <a:gd name="adj2" fmla="val 463195"/>
            </a:avLst>
          </a:prstGeom>
          <a:solidFill>
            <a:schemeClr val="bg2"/>
          </a:solidFill>
          <a:ln w="3175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Send JSON Object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F8B64-17F1-0602-43DD-FAEDF91B5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789430"/>
            <a:ext cx="5578323" cy="11126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A8D959-8939-A850-BFE5-D10B125A94B7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06FDB1-EA10-6720-11B0-B956AC7E1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47" y="2362200"/>
            <a:ext cx="10219306" cy="41837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4C0EC5-F0FC-4D90-1ED4-7AE31C93B019}"/>
              </a:ext>
            </a:extLst>
          </p:cNvPr>
          <p:cNvCxnSpPr/>
          <p:nvPr/>
        </p:nvCxnSpPr>
        <p:spPr>
          <a:xfrm flipH="1" flipV="1">
            <a:off x="9753600" y="4454071"/>
            <a:ext cx="838200" cy="803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868500-ABA0-D53E-0309-995140CCCD57}"/>
              </a:ext>
            </a:extLst>
          </p:cNvPr>
          <p:cNvCxnSpPr>
            <a:cxnSpLocks/>
          </p:cNvCxnSpPr>
          <p:nvPr/>
        </p:nvCxnSpPr>
        <p:spPr>
          <a:xfrm flipH="1">
            <a:off x="5448300" y="1995086"/>
            <a:ext cx="1295400" cy="1222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8FFFFA-AE4C-A562-E049-BDFC215710B1}"/>
              </a:ext>
            </a:extLst>
          </p:cNvPr>
          <p:cNvCxnSpPr>
            <a:cxnSpLocks/>
          </p:cNvCxnSpPr>
          <p:nvPr/>
        </p:nvCxnSpPr>
        <p:spPr>
          <a:xfrm flipH="1">
            <a:off x="5105400" y="4855935"/>
            <a:ext cx="762000" cy="645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22A330D-3745-9FFA-87D5-5B8512C8A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709990"/>
            <a:ext cx="4423853" cy="22803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25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7CAB4C-8200-C372-F05F-1B5E40E8D4B0}"/>
              </a:ext>
            </a:extLst>
          </p:cNvPr>
          <p:cNvSpPr/>
          <p:nvPr/>
        </p:nvSpPr>
        <p:spPr>
          <a:xfrm>
            <a:off x="579968" y="1524000"/>
            <a:ext cx="10689164" cy="706352"/>
          </a:xfrm>
          <a:prstGeom prst="wedgeRectCallout">
            <a:avLst>
              <a:gd name="adj1" fmla="val -30125"/>
              <a:gd name="adj2" fmla="val 18948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To publish a message, auto wire the Kafka Template object and produce the message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D59302-3C17-F49A-9B3A-94EC60C2F635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096843-695B-10A7-B61F-063282E1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3261161"/>
            <a:ext cx="6812870" cy="24995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B35613-4851-7655-F838-612785F65A2E}"/>
              </a:ext>
            </a:extLst>
          </p:cNvPr>
          <p:cNvCxnSpPr>
            <a:cxnSpLocks/>
          </p:cNvCxnSpPr>
          <p:nvPr/>
        </p:nvCxnSpPr>
        <p:spPr>
          <a:xfrm flipH="1">
            <a:off x="4981955" y="3429000"/>
            <a:ext cx="580645" cy="649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7CAB4C-8200-C372-F05F-1B5E40E8D4B0}"/>
              </a:ext>
            </a:extLst>
          </p:cNvPr>
          <p:cNvSpPr/>
          <p:nvPr/>
        </p:nvSpPr>
        <p:spPr>
          <a:xfrm>
            <a:off x="3026128" y="1417145"/>
            <a:ext cx="6139743" cy="594710"/>
          </a:xfrm>
          <a:prstGeom prst="wedgeRectCallout">
            <a:avLst>
              <a:gd name="adj1" fmla="val -27459"/>
              <a:gd name="adj2" fmla="val 20706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This controller expose the end point to send the Animal Object.</a:t>
            </a:r>
            <a:endParaRPr lang="en-US" sz="18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114C1-6366-6081-E3B0-395BF4E56F29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9A1F0B-E093-7260-8429-0760C326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2971800"/>
            <a:ext cx="11522439" cy="31397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90F977-9866-5421-5895-7E5207479759}"/>
              </a:ext>
            </a:extLst>
          </p:cNvPr>
          <p:cNvCxnSpPr>
            <a:cxnSpLocks/>
          </p:cNvCxnSpPr>
          <p:nvPr/>
        </p:nvCxnSpPr>
        <p:spPr>
          <a:xfrm flipH="1">
            <a:off x="6477000" y="3964791"/>
            <a:ext cx="762000" cy="655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96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4D8BD-A6E4-7C33-158F-7843999FF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3124200"/>
            <a:ext cx="10997999" cy="29109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58E086-77B5-6E90-B6E4-7BD13F75E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213865"/>
            <a:ext cx="3962400" cy="1212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123895-C36C-AECF-13B2-46F19B360368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</p:spTree>
    <p:extLst>
      <p:ext uri="{BB962C8B-B14F-4D97-AF65-F5344CB8AC3E}">
        <p14:creationId xmlns:p14="http://schemas.microsoft.com/office/powerpoint/2010/main" val="369673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1B1D0CC-59E0-73DB-313E-D09338825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70" y="1852604"/>
            <a:ext cx="11125200" cy="491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CB4B103-A22F-08AC-876E-E64825BF0B54}"/>
              </a:ext>
            </a:extLst>
          </p:cNvPr>
          <p:cNvSpPr/>
          <p:nvPr/>
        </p:nvSpPr>
        <p:spPr>
          <a:xfrm>
            <a:off x="1371600" y="819722"/>
            <a:ext cx="8919030" cy="706352"/>
          </a:xfrm>
          <a:prstGeom prst="wedgeRectCallout">
            <a:avLst>
              <a:gd name="adj1" fmla="val -30915"/>
              <a:gd name="adj2" fmla="val 12236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To consume messages, we need to write a Consumer configuration class file like this.</a:t>
            </a:r>
            <a:endParaRPr lang="en-US" sz="20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C526B-D4FC-00BE-A45D-A31FC1C3678C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58EAD-224B-4603-0A4D-E0661E8CD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1" y="1574414"/>
            <a:ext cx="3882570" cy="2001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1CFD5D-4B6B-2505-612E-140BC6FF47E0}"/>
              </a:ext>
            </a:extLst>
          </p:cNvPr>
          <p:cNvCxnSpPr/>
          <p:nvPr/>
        </p:nvCxnSpPr>
        <p:spPr>
          <a:xfrm flipH="1">
            <a:off x="4343400" y="2280766"/>
            <a:ext cx="3200400" cy="807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EBE754-F053-787A-AC32-452326C8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7" y="2971800"/>
            <a:ext cx="11141405" cy="21566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7CAB4C-8200-C372-F05F-1B5E40E8D4B0}"/>
              </a:ext>
            </a:extLst>
          </p:cNvPr>
          <p:cNvSpPr/>
          <p:nvPr/>
        </p:nvSpPr>
        <p:spPr>
          <a:xfrm>
            <a:off x="2921614" y="1431692"/>
            <a:ext cx="6125632" cy="706352"/>
          </a:xfrm>
          <a:prstGeom prst="wedgeRectCallout">
            <a:avLst>
              <a:gd name="adj1" fmla="val -30125"/>
              <a:gd name="adj2" fmla="val 18948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Next, write a Listener to listen to the messages.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CC0E7-F4BB-B23E-A0E1-A1DA9E900C94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</p:spTree>
    <p:extLst>
      <p:ext uri="{BB962C8B-B14F-4D97-AF65-F5344CB8AC3E}">
        <p14:creationId xmlns:p14="http://schemas.microsoft.com/office/powerpoint/2010/main" val="11994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477F1-9748-C5D0-3AAA-D9D40B576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362200"/>
            <a:ext cx="10059881" cy="30633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0D5FF-E7A1-84A5-2645-6561FA60C4A7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</p:spTree>
    <p:extLst>
      <p:ext uri="{BB962C8B-B14F-4D97-AF65-F5344CB8AC3E}">
        <p14:creationId xmlns:p14="http://schemas.microsoft.com/office/powerpoint/2010/main" val="17820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1CA4D-69AB-045A-60F6-330D236030FF}"/>
              </a:ext>
            </a:extLst>
          </p:cNvPr>
          <p:cNvSpPr txBox="1"/>
          <p:nvPr/>
        </p:nvSpPr>
        <p:spPr>
          <a:xfrm>
            <a:off x="228600" y="576509"/>
            <a:ext cx="34290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12121"/>
                </a:solidFill>
                <a:effectLst/>
                <a:latin typeface="Inter"/>
              </a:rPr>
              <a:t>http://localhost:9090/publish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25A88-B7FA-4486-3C21-CC852F498495}"/>
              </a:ext>
            </a:extLst>
          </p:cNvPr>
          <p:cNvSpPr/>
          <p:nvPr/>
        </p:nvSpPr>
        <p:spPr>
          <a:xfrm>
            <a:off x="1371600" y="57090"/>
            <a:ext cx="9753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– Send JSON Object into Kafka Topic &amp; Consume JSON Object From Kafka Topic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B34B3-A2DE-5117-B1AE-8D6F37B9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095928"/>
            <a:ext cx="11755963" cy="570498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7906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91536</TotalTime>
  <Words>217</Words>
  <Application>Microsoft Office PowerPoint</Application>
  <PresentationFormat>Widescreen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9740</cp:revision>
  <dcterms:created xsi:type="dcterms:W3CDTF">2006-08-16T00:00:00Z</dcterms:created>
  <dcterms:modified xsi:type="dcterms:W3CDTF">2023-01-08T04:02:59Z</dcterms:modified>
</cp:coreProperties>
</file>