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2" r:id="rId2"/>
    <p:sldId id="473" r:id="rId3"/>
    <p:sldId id="474" r:id="rId4"/>
    <p:sldId id="475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291" autoAdjust="0"/>
  </p:normalViewPr>
  <p:slideViewPr>
    <p:cSldViewPr>
      <p:cViewPr varScale="1">
        <p:scale>
          <a:sx n="71" d="100"/>
          <a:sy n="71" d="100"/>
        </p:scale>
        <p:origin x="1416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4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6390"/>
            <a:ext cx="11963399" cy="31393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</a:rPr>
              <a:t>Let's think of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in terms of making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delicious cake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Imagine you want to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bake a cake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from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scratch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You'll need a recipe, ingredients, and some tools. Now,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building software is a bit like baking that cake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. Here's how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fits into this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baking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analogy:</a:t>
            </a:r>
          </a:p>
          <a:p>
            <a:endParaRPr lang="en-US" sz="1800" dirty="0">
              <a:solidFill>
                <a:srgbClr val="37415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Recipe (POM File):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Just like a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cake recipe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tells you what ingredients to use and how to mix them,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uses a special file called a 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POM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 (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Project Object Model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). This file tells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important details about your software project, like its name, what other pieces it needs to work (called 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dependencies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"), and how it should be put together.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</a:rPr>
              <a:t>Ingredients (Dependencies):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For your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cake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you need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like flour, eggs, and sugar. In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software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you need different pieces of code, like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libraries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that help your project work. With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you don't have to search for these 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yourself. It automatically goes and gets them from the store (online repositories) and adds them to your project.</a:t>
            </a:r>
            <a:endParaRPr lang="en-US" sz="1800" dirty="0">
              <a:solidFill>
                <a:srgbClr val="374151"/>
              </a:solidFill>
            </a:endParaRPr>
          </a:p>
        </p:txBody>
      </p:sp>
      <p:pic>
        <p:nvPicPr>
          <p:cNvPr id="1026" name="Picture 2" descr="Cooker Cake, How to Make Cake in Pressure Cooker - Swasthi's Recipes">
            <a:extLst>
              <a:ext uri="{FF2B5EF4-FFF2-40B4-BE49-F238E27FC236}">
                <a16:creationId xmlns:a16="http://schemas.microsoft.com/office/drawing/2014/main" id="{4C4ECABB-6641-1755-3014-A965EC4F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4" y="3993138"/>
            <a:ext cx="3717926" cy="27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828800"/>
            <a:ext cx="1196339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Mixing and Baking (Build Process):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baking, you mix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put the batter in the oven, and wait for your cake to bake. Similarly, with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it takes your code,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compiles it (like mixing the ingredients)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creates a final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usable version of your software (like a baked cake).</a:t>
            </a:r>
            <a:br>
              <a:rPr lang="en-US" sz="2000" b="0" i="0" dirty="0">
                <a:solidFill>
                  <a:srgbClr val="FF0000"/>
                </a:solidFill>
                <a:effectLst/>
              </a:rPr>
            </a:br>
            <a:endParaRPr lang="en-US" sz="2000" b="0" i="0" dirty="0">
              <a:solidFill>
                <a:srgbClr val="FF0000"/>
              </a:solidFill>
              <a:effectLst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Special Tools (Plugins):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When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baking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might use special tools like mixers and timers to make things easier. For software,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has these special tools called "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plugins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." These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plugins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 with different tasks like testing your code, making it neat and organized, and even sharing it with others.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Standard Process (Lifecycle):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Baking a cake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follows a set of steps: mixing, baking, cooling, and decorating.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also has a set of steps, or a "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lifecycle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," that it follows to build and package your software. Each step does something important to make sure your software turns out well.</a:t>
            </a:r>
          </a:p>
        </p:txBody>
      </p:sp>
    </p:spTree>
    <p:extLst>
      <p:ext uri="{BB962C8B-B14F-4D97-AF65-F5344CB8AC3E}">
        <p14:creationId xmlns:p14="http://schemas.microsoft.com/office/powerpoint/2010/main" val="2908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371600"/>
            <a:ext cx="11963399" cy="440120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Consistency (Uniformity):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Imagine if everyone who baked a cake did it differently – the results might be strange!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all the developers on a project follow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same steps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and use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same ingredients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so the software works well for everyone.</a:t>
            </a:r>
          </a:p>
          <a:p>
            <a:pPr marL="457200" indent="-457200" algn="l">
              <a:buFont typeface="+mj-lt"/>
              <a:buAutoNum type="arabicPeriod" startAt="6"/>
            </a:pPr>
            <a:endParaRPr lang="en-US" sz="2000" dirty="0">
              <a:solidFill>
                <a:srgbClr val="374151"/>
              </a:solidFill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Sharing (Distribution):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After baking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delicious cake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might want to share it with others. Similarly, when your software is ready,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can help you share it with other people, like your team members or users, by creating packages that they can easily use.</a:t>
            </a:r>
          </a:p>
          <a:p>
            <a:pPr marL="457200" indent="-457200" algn="l">
              <a:buFont typeface="+mj-lt"/>
              <a:buAutoNum type="arabicPeriod" startAt="6"/>
            </a:pPr>
            <a:endParaRPr lang="en-US" sz="2000" dirty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Quality Check (Testing):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Before you serve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cake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you taste a little to make sure it's yummy. Similarly, before sharing your software, you need to make sure it works correctly.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run tests to catch any mistakes.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Saving Time (Efficiency):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Baking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cake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can take a while, especially if you do everything by hand. Similarly, building software manually can be slow. But with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it's like having a super-fast oven and a helpful assistant. It speeds up the process and makes sure everything is done correctly.</a:t>
            </a:r>
          </a:p>
        </p:txBody>
      </p:sp>
    </p:spTree>
    <p:extLst>
      <p:ext uri="{BB962C8B-B14F-4D97-AF65-F5344CB8AC3E}">
        <p14:creationId xmlns:p14="http://schemas.microsoft.com/office/powerpoint/2010/main" val="22317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895600"/>
            <a:ext cx="11963399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So, in simple terms,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Maven is like having a magical kitchen assistant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helps you bake software instead of cakes. It gathers the right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ingredients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follows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set of steps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and makes sure your software turns out great and is ready to be enjoyed by everyone!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B97E-FB9B-0541-C96D-9F6E01E3E0E1}"/>
              </a:ext>
            </a:extLst>
          </p:cNvPr>
          <p:cNvSpPr txBox="1"/>
          <p:nvPr/>
        </p:nvSpPr>
        <p:spPr>
          <a:xfrm>
            <a:off x="4648200" y="2354343"/>
            <a:ext cx="2681824" cy="4700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 of Maven</a:t>
            </a:r>
          </a:p>
        </p:txBody>
      </p:sp>
    </p:spTree>
    <p:extLst>
      <p:ext uri="{BB962C8B-B14F-4D97-AF65-F5344CB8AC3E}">
        <p14:creationId xmlns:p14="http://schemas.microsoft.com/office/powerpoint/2010/main" val="1770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91536</TotalTime>
  <Words>685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9818</cp:revision>
  <dcterms:created xsi:type="dcterms:W3CDTF">2006-08-16T00:00:00Z</dcterms:created>
  <dcterms:modified xsi:type="dcterms:W3CDTF">2024-02-25T02:29:03Z</dcterms:modified>
</cp:coreProperties>
</file>