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75" r:id="rId2"/>
    <p:sldId id="485" r:id="rId3"/>
    <p:sldId id="488" r:id="rId4"/>
    <p:sldId id="489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282" y="8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8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5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89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4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936184" y="89933"/>
            <a:ext cx="231963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an API?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2DB491-13F5-4A27-3F5E-36B4C1F1084B}"/>
              </a:ext>
            </a:extLst>
          </p:cNvPr>
          <p:cNvSpPr/>
          <p:nvPr/>
        </p:nvSpPr>
        <p:spPr>
          <a:xfrm>
            <a:off x="1735670" y="4495800"/>
            <a:ext cx="2713565" cy="1295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 Application (Java)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22C31-0199-3F78-5B65-327A2C36EA77}"/>
              </a:ext>
            </a:extLst>
          </p:cNvPr>
          <p:cNvSpPr/>
          <p:nvPr/>
        </p:nvSpPr>
        <p:spPr>
          <a:xfrm>
            <a:off x="8564035" y="4495800"/>
            <a:ext cx="2713565" cy="1295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Application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AAF466-B9CA-C29B-6274-80867D44FFE6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4449235" y="5143500"/>
            <a:ext cx="4114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233B413-E7CE-8D4F-9FE8-4D6372B85F49}"/>
              </a:ext>
            </a:extLst>
          </p:cNvPr>
          <p:cNvSpPr/>
          <p:nvPr/>
        </p:nvSpPr>
        <p:spPr>
          <a:xfrm>
            <a:off x="179918" y="1852462"/>
            <a:ext cx="11832164" cy="1485898"/>
          </a:xfrm>
          <a:prstGeom prst="wedgeRoundRectCallout">
            <a:avLst>
              <a:gd name="adj1" fmla="val 1355"/>
              <a:gd name="adj2" fmla="val 16772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API</a:t>
            </a:r>
            <a:r>
              <a:rPr lang="en-US" sz="2000" dirty="0">
                <a:solidFill>
                  <a:schemeClr val="tx1"/>
                </a:solidFill>
              </a:rPr>
              <a:t> stands for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pplication </a:t>
            </a:r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rogramming </a:t>
            </a: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nterface. 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Think of it as a way for different software applications or services to talk to each other and work together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878AD-A9B9-24B0-CE8C-17A2D0EC5261}"/>
              </a:ext>
            </a:extLst>
          </p:cNvPr>
          <p:cNvSpPr txBox="1"/>
          <p:nvPr/>
        </p:nvSpPr>
        <p:spPr>
          <a:xfrm>
            <a:off x="2489671" y="696390"/>
            <a:ext cx="7402924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API – </a:t>
            </a:r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pplication </a:t>
            </a:r>
            <a:r>
              <a:rPr lang="en-US" sz="3600" dirty="0">
                <a:solidFill>
                  <a:srgbClr val="FF0000"/>
                </a:solidFill>
              </a:rPr>
              <a:t>P</a:t>
            </a:r>
            <a:r>
              <a:rPr lang="en-US" sz="3600" dirty="0"/>
              <a:t>rograming </a:t>
            </a:r>
            <a:r>
              <a:rPr lang="en-US" sz="3600" dirty="0">
                <a:solidFill>
                  <a:srgbClr val="FF0000"/>
                </a:solidFill>
              </a:rPr>
              <a:t>I</a:t>
            </a:r>
            <a:r>
              <a:rPr lang="en-US" sz="3600" dirty="0"/>
              <a:t>nterface</a:t>
            </a:r>
          </a:p>
        </p:txBody>
      </p:sp>
    </p:spTree>
    <p:extLst>
      <p:ext uri="{BB962C8B-B14F-4D97-AF65-F5344CB8AC3E}">
        <p14:creationId xmlns:p14="http://schemas.microsoft.com/office/powerpoint/2010/main" val="245961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FEB79-0F0F-4B2B-3855-BE611A866CCD}"/>
              </a:ext>
            </a:extLst>
          </p:cNvPr>
          <p:cNvSpPr/>
          <p:nvPr/>
        </p:nvSpPr>
        <p:spPr>
          <a:xfrm>
            <a:off x="4936184" y="89933"/>
            <a:ext cx="231963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an API?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2F924-033E-FF15-7E48-717A0DD8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94" y="2819400"/>
            <a:ext cx="7971211" cy="38636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67E295-B3DE-1B30-C76F-8AD323DFC1EA}"/>
              </a:ext>
            </a:extLst>
          </p:cNvPr>
          <p:cNvSpPr/>
          <p:nvPr/>
        </p:nvSpPr>
        <p:spPr>
          <a:xfrm>
            <a:off x="207436" y="525995"/>
            <a:ext cx="11832164" cy="24458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Imagine you're in a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restaurant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and you want to order some food. The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menu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acts as an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interface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between you and the kitchen. It lists all the available dishes, their descriptions, and prices. You select the dishes you want, communicate your choices to the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waiter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and the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waiter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relays your order to the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kitchen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 The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kitchen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then prepares the food according to your specifications and gives it back to the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waiter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who delivers it to your table.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37415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In this analogy, the </a:t>
            </a:r>
            <a:r>
              <a:rPr lang="en-US" sz="1800" dirty="0">
                <a:solidFill>
                  <a:srgbClr val="FF0000"/>
                </a:solidFill>
              </a:rPr>
              <a:t>menu</a:t>
            </a:r>
            <a:r>
              <a:rPr lang="en-US" sz="1800" dirty="0"/>
              <a:t> is like an </a:t>
            </a:r>
            <a:r>
              <a:rPr lang="en-US" sz="1800" dirty="0">
                <a:solidFill>
                  <a:srgbClr val="FF0000"/>
                </a:solidFill>
              </a:rPr>
              <a:t>API</a:t>
            </a:r>
            <a:r>
              <a:rPr lang="en-US" sz="1800" dirty="0"/>
              <a:t>. It provides a set of options (dishes) with clear descriptions (what the dishes do) and details (how to use them). You, as the user, interact with the </a:t>
            </a:r>
            <a:r>
              <a:rPr lang="en-US" sz="1800" dirty="0">
                <a:solidFill>
                  <a:srgbClr val="FF0000"/>
                </a:solidFill>
              </a:rPr>
              <a:t>API</a:t>
            </a:r>
            <a:r>
              <a:rPr lang="en-US" sz="1800" dirty="0"/>
              <a:t> by making choices (ordering dishes) based on your needs.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EDC83C-D454-7903-591D-EF41F8B49F11}"/>
              </a:ext>
            </a:extLst>
          </p:cNvPr>
          <p:cNvCxnSpPr/>
          <p:nvPr/>
        </p:nvCxnSpPr>
        <p:spPr>
          <a:xfrm>
            <a:off x="5257800" y="4953000"/>
            <a:ext cx="1066800" cy="9906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18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FEB79-0F0F-4B2B-3855-BE611A866CCD}"/>
              </a:ext>
            </a:extLst>
          </p:cNvPr>
          <p:cNvSpPr/>
          <p:nvPr/>
        </p:nvSpPr>
        <p:spPr>
          <a:xfrm>
            <a:off x="4936184" y="89933"/>
            <a:ext cx="231963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an API?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2F924-033E-FF15-7E48-717A0DD8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2932614"/>
            <a:ext cx="7971211" cy="38636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67E295-B3DE-1B30-C76F-8AD323DFC1EA}"/>
              </a:ext>
            </a:extLst>
          </p:cNvPr>
          <p:cNvSpPr/>
          <p:nvPr/>
        </p:nvSpPr>
        <p:spPr>
          <a:xfrm>
            <a:off x="207436" y="609600"/>
            <a:ext cx="11832164" cy="2209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Similarly, in the digital world, an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API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acts as a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menu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for software applications. It defines a set of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rules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protocols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that allow different software systems to communicate with each other. It specifies the available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functions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data formats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methods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that can be used to interact with a particular service or application.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37415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Let's say you're using a </a:t>
            </a:r>
            <a:r>
              <a:rPr lang="en-US" sz="1800" dirty="0">
                <a:solidFill>
                  <a:srgbClr val="FF0000"/>
                </a:solidFill>
              </a:rPr>
              <a:t>weather app </a:t>
            </a:r>
            <a:r>
              <a:rPr lang="en-US" sz="1800" dirty="0"/>
              <a:t>on your smartphone. The app needs to fetch weather data from a remote server to provide you with accurate information. The app developer doesn't have to build the entire weather database themselves. Instead, they can use a </a:t>
            </a:r>
            <a:r>
              <a:rPr lang="en-US" sz="1800" dirty="0">
                <a:solidFill>
                  <a:srgbClr val="FF0000"/>
                </a:solidFill>
              </a:rPr>
              <a:t>weather API </a:t>
            </a:r>
            <a:r>
              <a:rPr lang="en-US" sz="1800" dirty="0"/>
              <a:t>provided by a </a:t>
            </a:r>
            <a:r>
              <a:rPr lang="en-US" sz="1800" dirty="0">
                <a:solidFill>
                  <a:srgbClr val="FF0000"/>
                </a:solidFill>
              </a:rPr>
              <a:t>weather service</a:t>
            </a:r>
            <a:r>
              <a:rPr lang="en-US" sz="1800" dirty="0"/>
              <a:t>. The </a:t>
            </a:r>
            <a:r>
              <a:rPr lang="en-US" sz="1800" dirty="0">
                <a:solidFill>
                  <a:srgbClr val="FF0000"/>
                </a:solidFill>
              </a:rPr>
              <a:t>API</a:t>
            </a:r>
            <a:r>
              <a:rPr lang="en-US" sz="1800" dirty="0"/>
              <a:t> defines how the app can request weather data, what format the data will be in, and how to interpret it.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8E8999E-55AC-0F43-A9DD-93D5741CD9F0}"/>
              </a:ext>
            </a:extLst>
          </p:cNvPr>
          <p:cNvCxnSpPr/>
          <p:nvPr/>
        </p:nvCxnSpPr>
        <p:spPr>
          <a:xfrm>
            <a:off x="3354842" y="5066214"/>
            <a:ext cx="1066800" cy="9906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FEB79-0F0F-4B2B-3855-BE611A866CCD}"/>
              </a:ext>
            </a:extLst>
          </p:cNvPr>
          <p:cNvSpPr/>
          <p:nvPr/>
        </p:nvSpPr>
        <p:spPr>
          <a:xfrm>
            <a:off x="4936184" y="89933"/>
            <a:ext cx="231963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an API?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2F924-033E-FF15-7E48-717A0DD8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94" y="2819400"/>
            <a:ext cx="7971211" cy="38636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67E295-B3DE-1B30-C76F-8AD323DFC1EA}"/>
              </a:ext>
            </a:extLst>
          </p:cNvPr>
          <p:cNvSpPr/>
          <p:nvPr/>
        </p:nvSpPr>
        <p:spPr>
          <a:xfrm>
            <a:off x="207436" y="768868"/>
            <a:ext cx="11832164" cy="1371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So, in simple terms, an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API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is like a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bridge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that enables different software applications to work together, allowing them to exchange information and perform specific tasks. It helps developers save time and effort by providing pre-built functionalities and resources that they can integrate into their own applications, just like a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 restaurant menu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provides a convenient way to order food without having to cook it yourself.</a:t>
            </a:r>
            <a:endParaRPr lang="en-US" sz="18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84C7C9A-EB5B-1B10-048F-27ECC8E5D5EA}"/>
              </a:ext>
            </a:extLst>
          </p:cNvPr>
          <p:cNvCxnSpPr/>
          <p:nvPr/>
        </p:nvCxnSpPr>
        <p:spPr>
          <a:xfrm>
            <a:off x="5257800" y="4953000"/>
            <a:ext cx="1066800" cy="9906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54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91504</TotalTime>
  <Words>426</Words>
  <Application>Microsoft Office PowerPoint</Application>
  <PresentationFormat>Widescreen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9826</cp:revision>
  <dcterms:created xsi:type="dcterms:W3CDTF">2006-08-16T00:00:00Z</dcterms:created>
  <dcterms:modified xsi:type="dcterms:W3CDTF">2023-07-22T04:42:03Z</dcterms:modified>
</cp:coreProperties>
</file>