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71" r:id="rId2"/>
    <p:sldId id="475" r:id="rId3"/>
    <p:sldId id="472" r:id="rId4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282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86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54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936184" y="89933"/>
            <a:ext cx="231963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an API?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63181-F850-E188-7C51-4E1F1802AE05}"/>
              </a:ext>
            </a:extLst>
          </p:cNvPr>
          <p:cNvSpPr/>
          <p:nvPr/>
        </p:nvSpPr>
        <p:spPr>
          <a:xfrm>
            <a:off x="410635" y="2438400"/>
            <a:ext cx="11679764" cy="24384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API</a:t>
            </a:r>
            <a:r>
              <a:rPr lang="en-US" dirty="0"/>
              <a:t> is the acronym for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pplication </a:t>
            </a:r>
            <a:r>
              <a:rPr lang="en-US" dirty="0">
                <a:solidFill>
                  <a:srgbClr val="FF0000"/>
                </a:solidFill>
              </a:rPr>
              <a:t>Pr</a:t>
            </a:r>
            <a:r>
              <a:rPr lang="en-US" dirty="0"/>
              <a:t>ogramming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nterface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Application Programming Interface (API) </a:t>
            </a:r>
            <a:r>
              <a:rPr lang="en-US" dirty="0"/>
              <a:t>is a set of functions, procedures, methods, or classes used by computer programs to request services from the operating system, Software libraries, or any other service providers running on the computer.</a:t>
            </a:r>
          </a:p>
        </p:txBody>
      </p:sp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936184" y="89933"/>
            <a:ext cx="231963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an API?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2DB491-13F5-4A27-3F5E-36B4C1F1084B}"/>
              </a:ext>
            </a:extLst>
          </p:cNvPr>
          <p:cNvSpPr/>
          <p:nvPr/>
        </p:nvSpPr>
        <p:spPr>
          <a:xfrm>
            <a:off x="1735670" y="4267200"/>
            <a:ext cx="2713565" cy="1295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222C31-0199-3F78-5B65-327A2C36EA77}"/>
              </a:ext>
            </a:extLst>
          </p:cNvPr>
          <p:cNvSpPr/>
          <p:nvPr/>
        </p:nvSpPr>
        <p:spPr>
          <a:xfrm>
            <a:off x="8564035" y="4267200"/>
            <a:ext cx="2713565" cy="12954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AAF466-B9CA-C29B-6274-80867D44FFE6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4449235" y="4914900"/>
            <a:ext cx="4114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233B413-E7CE-8D4F-9FE8-4D6372B85F49}"/>
              </a:ext>
            </a:extLst>
          </p:cNvPr>
          <p:cNvSpPr/>
          <p:nvPr/>
        </p:nvSpPr>
        <p:spPr>
          <a:xfrm>
            <a:off x="207437" y="1549068"/>
            <a:ext cx="11832164" cy="1688747"/>
          </a:xfrm>
          <a:prstGeom prst="wedgeRoundRectCallout">
            <a:avLst>
              <a:gd name="adj1" fmla="val 1832"/>
              <a:gd name="adj2" fmla="val 14240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Application Programming Interface (API) </a:t>
            </a:r>
            <a:r>
              <a:rPr lang="en-US" sz="2000" dirty="0">
                <a:solidFill>
                  <a:schemeClr val="tx1"/>
                </a:solidFill>
              </a:rPr>
              <a:t>is a software intermediary that allows two applications to talk to each other. 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Each time you use App like Facebook, send an instant message or check the weather report on the phone, then you are using the API.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4878AD-A9B9-24B0-CE8C-17A2D0EC5261}"/>
              </a:ext>
            </a:extLst>
          </p:cNvPr>
          <p:cNvSpPr txBox="1"/>
          <p:nvPr/>
        </p:nvSpPr>
        <p:spPr>
          <a:xfrm>
            <a:off x="2489671" y="696390"/>
            <a:ext cx="7402924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/>
              <a:t>API – </a:t>
            </a:r>
            <a:r>
              <a:rPr lang="en-US" sz="3600" dirty="0">
                <a:solidFill>
                  <a:srgbClr val="FF0000"/>
                </a:solidFill>
              </a:rPr>
              <a:t>A</a:t>
            </a:r>
            <a:r>
              <a:rPr lang="en-US" sz="3600" dirty="0"/>
              <a:t>pplication </a:t>
            </a:r>
            <a:r>
              <a:rPr lang="en-US" sz="3600" dirty="0">
                <a:solidFill>
                  <a:srgbClr val="FF0000"/>
                </a:solidFill>
              </a:rPr>
              <a:t>P</a:t>
            </a:r>
            <a:r>
              <a:rPr lang="en-US" sz="3600" dirty="0"/>
              <a:t>rograming </a:t>
            </a:r>
            <a:r>
              <a:rPr lang="en-US" sz="3600" dirty="0">
                <a:solidFill>
                  <a:srgbClr val="FF0000"/>
                </a:solidFill>
              </a:rPr>
              <a:t>I</a:t>
            </a:r>
            <a:r>
              <a:rPr lang="en-US" sz="3600" dirty="0"/>
              <a:t>nterface</a:t>
            </a:r>
          </a:p>
        </p:txBody>
      </p:sp>
    </p:spTree>
    <p:extLst>
      <p:ext uri="{BB962C8B-B14F-4D97-AF65-F5344CB8AC3E}">
        <p14:creationId xmlns:p14="http://schemas.microsoft.com/office/powerpoint/2010/main" val="245961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85DF2-7EC1-84A8-3729-5E564F56D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424" y="1840092"/>
            <a:ext cx="5441152" cy="31778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2FEB79-0F0F-4B2B-3855-BE611A866CCD}"/>
              </a:ext>
            </a:extLst>
          </p:cNvPr>
          <p:cNvSpPr/>
          <p:nvPr/>
        </p:nvSpPr>
        <p:spPr>
          <a:xfrm>
            <a:off x="4936184" y="89933"/>
            <a:ext cx="231963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an API?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043505B3-F987-32CD-4BD6-BA05A78101AE}"/>
              </a:ext>
            </a:extLst>
          </p:cNvPr>
          <p:cNvSpPr/>
          <p:nvPr/>
        </p:nvSpPr>
        <p:spPr>
          <a:xfrm>
            <a:off x="5486400" y="3124200"/>
            <a:ext cx="685800" cy="460248"/>
          </a:xfrm>
          <a:prstGeom prst="flowChartAlternateProces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0491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91091</TotalTime>
  <Words>129</Words>
  <Application>Microsoft Office PowerPoint</Application>
  <PresentationFormat>Widescreen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9767</cp:revision>
  <dcterms:created xsi:type="dcterms:W3CDTF">2006-08-16T00:00:00Z</dcterms:created>
  <dcterms:modified xsi:type="dcterms:W3CDTF">2023-06-11T01:44:33Z</dcterms:modified>
</cp:coreProperties>
</file>