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2" r:id="rId2"/>
    <p:sldId id="474" r:id="rId3"/>
    <p:sldId id="473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3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4622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Imagine your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computer or network is like a house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, and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the internet is the outside world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firewall is like a security guard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at the entrance of your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 Its job is to decide who or what is allowed to come in and go out.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D0D0D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So, in computer terms,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is a piece of software or hardware that acts as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barrier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between your computer or network and the internet. It monitors and controls the incoming and outgoing network traffic based on predetermined security rules.</a:t>
            </a:r>
            <a:b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Just like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security guard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checks IDs and only allows authorized people to enter your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,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examines data packets traveling between your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computer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and the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 It decides which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packets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are safe and allowed to pass through, and which ones are potentially harmful and should be blocked.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D0D0D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Essentially,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helps protect your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computer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or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network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from unauthorized access, malicious software, and other online threats by acting as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gatekeeper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, filtering out potentially dangerous traffic while allowing legitimate data to pass through safely.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7250499" y="3142955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38E5E-B12F-EE5B-F9AA-E063AE038772}"/>
              </a:ext>
            </a:extLst>
          </p:cNvPr>
          <p:cNvSpPr txBox="1"/>
          <p:nvPr/>
        </p:nvSpPr>
        <p:spPr>
          <a:xfrm>
            <a:off x="1330495" y="3177118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26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5A1A3AB4-12BF-9AD4-BD05-1BEB4AB9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" y="3636611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48" y="3636611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147732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Protection from Unwanted Guests: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helps keep out unwanted visitors, like viruses, hackers, or other malicious software, from getting into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computer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network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Controlled Access: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It decides which apps or programs on your computer are allowed to communicate with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 It's like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security guard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checking the credentials of everyone entering or leaving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29353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29695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4290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4290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06210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Privacy and Security: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Think of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as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barrier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that protects your personal information. It makes sure that sensitive data, like your passwords or bank details, doesn't just leak out to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without your permission.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Traffic Cop: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It acts like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traffic cop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, directing and managing the flow of data between your computer and the internet. This ensures that everything runs smoothly and securely.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In simple terms,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is 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computer's guardian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, keeping the bad stuff out and allowing only the good stuff in and out. It's a crucial part of your digital security, working silently in the background to keep you and your information safe.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738D1-D83C-879B-025B-E99488D31E10}"/>
              </a:ext>
            </a:extLst>
          </p:cNvPr>
          <p:cNvSpPr txBox="1"/>
          <p:nvPr/>
        </p:nvSpPr>
        <p:spPr>
          <a:xfrm>
            <a:off x="7376351" y="2948721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75B3C-22CF-ED07-C267-6EE3D0DC1012}"/>
              </a:ext>
            </a:extLst>
          </p:cNvPr>
          <p:cNvSpPr txBox="1"/>
          <p:nvPr/>
        </p:nvSpPr>
        <p:spPr>
          <a:xfrm>
            <a:off x="1456347" y="2982884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CE56DC13-821B-4011-4401-437BBFE4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1" y="3442377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E7311C37-0DE6-BCAB-15EE-2A36C4BA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42377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91570</TotalTime>
  <Words>430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9845</cp:revision>
  <dcterms:created xsi:type="dcterms:W3CDTF">2006-08-16T00:00:00Z</dcterms:created>
  <dcterms:modified xsi:type="dcterms:W3CDTF">2024-03-20T12:36:49Z</dcterms:modified>
</cp:coreProperties>
</file>