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1" r:id="rId2"/>
    <p:sldId id="485" r:id="rId3"/>
    <p:sldId id="487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15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7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4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pic>
        <p:nvPicPr>
          <p:cNvPr id="1026" name="Picture 2" descr="How a shopping mall in Chennai reopened almost all its stores in record time">
            <a:extLst>
              <a:ext uri="{FF2B5EF4-FFF2-40B4-BE49-F238E27FC236}">
                <a16:creationId xmlns:a16="http://schemas.microsoft.com/office/drawing/2014/main" id="{B95A1731-12FB-65DE-9E18-B2E6C2D3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9" y="3180776"/>
            <a:ext cx="6263921" cy="351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12338-D0AF-B504-7B5D-EB832E9C19BC}"/>
              </a:ext>
            </a:extLst>
          </p:cNvPr>
          <p:cNvSpPr txBox="1"/>
          <p:nvPr/>
        </p:nvSpPr>
        <p:spPr>
          <a:xfrm>
            <a:off x="2748562" y="2621013"/>
            <a:ext cx="2133918" cy="4700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Shopping Malls</a:t>
            </a:r>
          </a:p>
        </p:txBody>
      </p:sp>
      <p:pic>
        <p:nvPicPr>
          <p:cNvPr id="1028" name="Picture 4" descr="Welcome To Nikhil Sai Infra">
            <a:extLst>
              <a:ext uri="{FF2B5EF4-FFF2-40B4-BE49-F238E27FC236}">
                <a16:creationId xmlns:a16="http://schemas.microsoft.com/office/drawing/2014/main" id="{AF603C31-0F35-25C6-8974-BD8F2605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59" y="4044597"/>
            <a:ext cx="4044462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C129C3-F3ED-46D9-9D13-DFBE9C98D8ED}"/>
              </a:ext>
            </a:extLst>
          </p:cNvPr>
          <p:cNvSpPr txBox="1"/>
          <p:nvPr/>
        </p:nvSpPr>
        <p:spPr>
          <a:xfrm>
            <a:off x="8458200" y="3429000"/>
            <a:ext cx="2388603" cy="4700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Information Desk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F33E0-E91D-6BB4-5007-36ED2EEE125B}"/>
              </a:ext>
            </a:extLst>
          </p:cNvPr>
          <p:cNvSpPr/>
          <p:nvPr/>
        </p:nvSpPr>
        <p:spPr>
          <a:xfrm>
            <a:off x="207436" y="621039"/>
            <a:ext cx="11755964" cy="13710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Imagine you're at a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shopping mall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with lots of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different stores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but you're not sure where the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specific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store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you're looking for is located. You decide to visit the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information desk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 In a way, that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information desk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is like a "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Service Discovery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" system.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BEFF4-BC3B-FF06-A0B6-05B608A11A81}"/>
              </a:ext>
            </a:extLst>
          </p:cNvPr>
          <p:cNvSpPr txBox="1"/>
          <p:nvPr/>
        </p:nvSpPr>
        <p:spPr>
          <a:xfrm>
            <a:off x="8438195" y="2278919"/>
            <a:ext cx="2408608" cy="4700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Service Discovery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7AA51A85-80F8-2B04-A253-53CDA9643A2B}"/>
              </a:ext>
            </a:extLst>
          </p:cNvPr>
          <p:cNvSpPr/>
          <p:nvPr/>
        </p:nvSpPr>
        <p:spPr>
          <a:xfrm>
            <a:off x="9283950" y="2805571"/>
            <a:ext cx="634499" cy="570884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7B5B4-D44E-EA3D-7186-88E0128B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413847"/>
            <a:ext cx="7564867" cy="43860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284F2-EAD7-A874-B4B0-E1563C2AF2C2}"/>
              </a:ext>
            </a:extLst>
          </p:cNvPr>
          <p:cNvSpPr/>
          <p:nvPr/>
        </p:nvSpPr>
        <p:spPr>
          <a:xfrm>
            <a:off x="207436" y="621038"/>
            <a:ext cx="11755964" cy="16649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the world of technology,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Service Discovery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is like having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automated information desk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computer programs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When different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programs (like apps or websites)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need to talk to each other to get some work done, they often need to find each other on a network.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Service Discovery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helps them do that easily.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48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7B5B4-D44E-EA3D-7186-88E0128B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57476"/>
            <a:ext cx="6172200" cy="35785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284F2-EAD7-A874-B4B0-E1563C2AF2C2}"/>
              </a:ext>
            </a:extLst>
          </p:cNvPr>
          <p:cNvSpPr/>
          <p:nvPr/>
        </p:nvSpPr>
        <p:spPr>
          <a:xfrm>
            <a:off x="207436" y="621038"/>
            <a:ext cx="11755964" cy="2636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Just like the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information desk 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knows where each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store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 is in the mall,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Service Discovery 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keeps track of where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each program or service 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is on a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network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. So when one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program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 needs to talk to another, it asks the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Service Discovery system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, "Hey, where can I find this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service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?" And the system gives the exact location. This way, the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programs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 can work together smoothly without getting lost in the vast network.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1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In a nutshell,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Service Discovery 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is like the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GPS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 of the tech world, making sure different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programs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 can find each other and work together effectively, just like you finding the right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store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 in a 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Söhne"/>
              </a:rPr>
              <a:t>big shopping mall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754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91602</TotalTime>
  <Words>272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9870</cp:revision>
  <dcterms:created xsi:type="dcterms:W3CDTF">2006-08-16T00:00:00Z</dcterms:created>
  <dcterms:modified xsi:type="dcterms:W3CDTF">2024-03-13T15:45:42Z</dcterms:modified>
</cp:coreProperties>
</file>