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8"/>
  </p:notesMasterIdLst>
  <p:sldIdLst>
    <p:sldId id="470" r:id="rId2"/>
    <p:sldId id="462" r:id="rId3"/>
    <p:sldId id="468" r:id="rId4"/>
    <p:sldId id="469" r:id="rId5"/>
    <p:sldId id="471" r:id="rId6"/>
    <p:sldId id="463" r:id="rId7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3" autoAdjust="0"/>
    <p:restoredTop sz="86323" autoAdjust="0"/>
  </p:normalViewPr>
  <p:slideViewPr>
    <p:cSldViewPr>
      <p:cViewPr varScale="1">
        <p:scale>
          <a:sx n="92" d="100"/>
          <a:sy n="92" d="100"/>
        </p:scale>
        <p:origin x="1272" y="77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35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11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71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12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11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6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3853"/>
            <a:ext cx="182880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HTTP Status Codes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A94847-9E24-B8D7-3FBB-B3025DC5635C}"/>
              </a:ext>
            </a:extLst>
          </p:cNvPr>
          <p:cNvSpPr/>
          <p:nvPr/>
        </p:nvSpPr>
        <p:spPr>
          <a:xfrm>
            <a:off x="152400" y="399815"/>
            <a:ext cx="8839200" cy="1948910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374151"/>
                </a:solidFill>
                <a:effectLst/>
              </a:rPr>
              <a:t>Imagine you're ordering 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food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 from a 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restaurant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 using a 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delivery app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. After placing your order, you see different messages like 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"Order Confirmed," "Preparing Your Food," or "Delivered." 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These messages help you understand what's happening with your order, right? Well, think of these messages like 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HTTP status codes 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for websites.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b="0" i="0" dirty="0">
              <a:solidFill>
                <a:srgbClr val="374151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C00000"/>
                </a:solidFill>
                <a:effectLst/>
              </a:rPr>
              <a:t>HTTP status codes 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are like quick messages that computers use to talk to each other when you're browsing the internet. They tell your browser how things are going when you visit a website. 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8E85B6-E76E-7464-834F-FDCBA4FA3155}"/>
              </a:ext>
            </a:extLst>
          </p:cNvPr>
          <p:cNvSpPr txBox="1"/>
          <p:nvPr/>
        </p:nvSpPr>
        <p:spPr>
          <a:xfrm>
            <a:off x="6266150" y="2438400"/>
            <a:ext cx="190205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Food Delivery App</a:t>
            </a:r>
          </a:p>
        </p:txBody>
      </p:sp>
      <p:pic>
        <p:nvPicPr>
          <p:cNvPr id="1028" name="Picture 4" descr="Single person - Free people icons">
            <a:extLst>
              <a:ext uri="{FF2B5EF4-FFF2-40B4-BE49-F238E27FC236}">
                <a16:creationId xmlns:a16="http://schemas.microsoft.com/office/drawing/2014/main" id="{CDF2F9E4-31F7-00B6-A855-E0ABEBBC7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68" y="2529127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358730-2415-DD00-877C-EFCD9DCC3405}"/>
              </a:ext>
            </a:extLst>
          </p:cNvPr>
          <p:cNvCxnSpPr>
            <a:cxnSpLocks/>
            <a:stCxn id="1028" idx="3"/>
          </p:cNvCxnSpPr>
          <p:nvPr/>
        </p:nvCxnSpPr>
        <p:spPr>
          <a:xfrm>
            <a:off x="2583468" y="3557827"/>
            <a:ext cx="31492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9EFA8F-40A4-2338-16B5-B0F180D32D06}"/>
              </a:ext>
            </a:extLst>
          </p:cNvPr>
          <p:cNvSpPr txBox="1"/>
          <p:nvPr/>
        </p:nvSpPr>
        <p:spPr>
          <a:xfrm>
            <a:off x="3457919" y="3151088"/>
            <a:ext cx="1252394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Order Food</a:t>
            </a:r>
          </a:p>
        </p:txBody>
      </p:sp>
      <p:pic>
        <p:nvPicPr>
          <p:cNvPr id="7" name="Picture 2" descr="How To Use ONDC, The Food Delivery App Going Viral For Cheaper Rates Than  Swiggy And Zomato?">
            <a:extLst>
              <a:ext uri="{FF2B5EF4-FFF2-40B4-BE49-F238E27FC236}">
                <a16:creationId xmlns:a16="http://schemas.microsoft.com/office/drawing/2014/main" id="{7196AE50-50D6-28D3-C1FF-D72602E04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750" y="2897407"/>
            <a:ext cx="2877850" cy="161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D07D081-9121-82DB-76E1-CE9AF0BBDD39}"/>
              </a:ext>
            </a:extLst>
          </p:cNvPr>
          <p:cNvSpPr txBox="1"/>
          <p:nvPr/>
        </p:nvSpPr>
        <p:spPr>
          <a:xfrm>
            <a:off x="2868106" y="3708425"/>
            <a:ext cx="258000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rgbClr val="374151"/>
                </a:solidFill>
                <a:effectLst/>
              </a:rPr>
              <a:t>"Order Confirmed,"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rgbClr val="374151"/>
                </a:solidFill>
                <a:effectLst/>
              </a:rPr>
              <a:t>"Preparing Your Food,"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rgbClr val="374151"/>
                </a:solidFill>
                <a:effectLst/>
              </a:rPr>
              <a:t>"Delivered."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755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3853"/>
            <a:ext cx="182880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HTTP Status Codes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A94847-9E24-B8D7-3FBB-B3025DC5635C}"/>
              </a:ext>
            </a:extLst>
          </p:cNvPr>
          <p:cNvSpPr/>
          <p:nvPr/>
        </p:nvSpPr>
        <p:spPr>
          <a:xfrm>
            <a:off x="172508" y="709068"/>
            <a:ext cx="8686800" cy="737928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200 OK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: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Imagine it as a thumbs-up. It means everything is good, and the webpage you wanted to see is there.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8E85B6-E76E-7464-834F-FDCBA4FA3155}"/>
              </a:ext>
            </a:extLst>
          </p:cNvPr>
          <p:cNvSpPr txBox="1"/>
          <p:nvPr/>
        </p:nvSpPr>
        <p:spPr>
          <a:xfrm>
            <a:off x="6172200" y="2209800"/>
            <a:ext cx="190205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Food Delivery App</a:t>
            </a:r>
          </a:p>
        </p:txBody>
      </p:sp>
      <p:pic>
        <p:nvPicPr>
          <p:cNvPr id="1028" name="Picture 4" descr="Single person - Free people icons">
            <a:extLst>
              <a:ext uri="{FF2B5EF4-FFF2-40B4-BE49-F238E27FC236}">
                <a16:creationId xmlns:a16="http://schemas.microsoft.com/office/drawing/2014/main" id="{CDF2F9E4-31F7-00B6-A855-E0ABEBBC7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8" y="2300527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358730-2415-DD00-877C-EFCD9DCC3405}"/>
              </a:ext>
            </a:extLst>
          </p:cNvPr>
          <p:cNvCxnSpPr>
            <a:cxnSpLocks/>
            <a:stCxn id="1028" idx="3"/>
          </p:cNvCxnSpPr>
          <p:nvPr/>
        </p:nvCxnSpPr>
        <p:spPr>
          <a:xfrm>
            <a:off x="2489518" y="3329227"/>
            <a:ext cx="31492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9EFA8F-40A4-2338-16B5-B0F180D32D06}"/>
              </a:ext>
            </a:extLst>
          </p:cNvPr>
          <p:cNvSpPr txBox="1"/>
          <p:nvPr/>
        </p:nvSpPr>
        <p:spPr>
          <a:xfrm>
            <a:off x="3363969" y="2922488"/>
            <a:ext cx="1252394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Order Food</a:t>
            </a:r>
          </a:p>
        </p:txBody>
      </p:sp>
      <p:pic>
        <p:nvPicPr>
          <p:cNvPr id="1030" name="Picture 6" descr="Green Thumbs Up Png Black And White Stock - Thumbs Up Icon Circle  Transparent PNG - 600x600 - Free Download on NicePNG">
            <a:extLst>
              <a:ext uri="{FF2B5EF4-FFF2-40B4-BE49-F238E27FC236}">
                <a16:creationId xmlns:a16="http://schemas.microsoft.com/office/drawing/2014/main" id="{85158E0A-D64E-565D-66A9-5F882069D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349" y="3457728"/>
            <a:ext cx="822325" cy="68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22FADF-893F-265A-D5D6-BD0DD1C84963}"/>
              </a:ext>
            </a:extLst>
          </p:cNvPr>
          <p:cNvSpPr txBox="1"/>
          <p:nvPr/>
        </p:nvSpPr>
        <p:spPr>
          <a:xfrm>
            <a:off x="3077103" y="4173261"/>
            <a:ext cx="1608816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/>
              <a:t>"HTTP 200 OK"</a:t>
            </a:r>
          </a:p>
        </p:txBody>
      </p:sp>
      <p:pic>
        <p:nvPicPr>
          <p:cNvPr id="7" name="Picture 2" descr="How To Use ONDC, The Food Delivery App Going Viral For Cheaper Rates Than  Swiggy And Zomato?">
            <a:extLst>
              <a:ext uri="{FF2B5EF4-FFF2-40B4-BE49-F238E27FC236}">
                <a16:creationId xmlns:a16="http://schemas.microsoft.com/office/drawing/2014/main" id="{7196AE50-50D6-28D3-C1FF-D72602E04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668807"/>
            <a:ext cx="2877850" cy="161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51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3853"/>
            <a:ext cx="182880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HTTP Status Codes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A94847-9E24-B8D7-3FBB-B3025DC5635C}"/>
              </a:ext>
            </a:extLst>
          </p:cNvPr>
          <p:cNvSpPr/>
          <p:nvPr/>
        </p:nvSpPr>
        <p:spPr>
          <a:xfrm>
            <a:off x="152400" y="583325"/>
            <a:ext cx="8839200" cy="783702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i="0" dirty="0">
                <a:solidFill>
                  <a:srgbClr val="C00000"/>
                </a:solidFill>
                <a:effectLst/>
              </a:rPr>
              <a:t>404 Not Found</a:t>
            </a:r>
            <a:r>
              <a:rPr lang="en-US" sz="1600" b="0" i="0" dirty="0">
                <a:solidFill>
                  <a:srgbClr val="C00000"/>
                </a:solidFill>
                <a:effectLst/>
              </a:rPr>
              <a:t>: 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This is like when you search for something in the app, but </a:t>
            </a:r>
            <a:r>
              <a:rPr lang="en-US" sz="1600" b="0" i="0" dirty="0">
                <a:solidFill>
                  <a:srgbClr val="FF0000"/>
                </a:solidFill>
                <a:effectLst/>
              </a:rPr>
              <a:t>it's not available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. It's like saying "</a:t>
            </a:r>
            <a:r>
              <a:rPr lang="en-US" sz="1600" b="0" i="0" dirty="0">
                <a:solidFill>
                  <a:srgbClr val="FF0000"/>
                </a:solidFill>
                <a:effectLst/>
              </a:rPr>
              <a:t>Sorry, we couldn't find what you're looking for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."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33F0B-3341-7A33-10C8-277AF7EABD72}"/>
              </a:ext>
            </a:extLst>
          </p:cNvPr>
          <p:cNvSpPr txBox="1"/>
          <p:nvPr/>
        </p:nvSpPr>
        <p:spPr>
          <a:xfrm>
            <a:off x="2986552" y="4323253"/>
            <a:ext cx="1698012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 404 Not Found</a:t>
            </a:r>
          </a:p>
        </p:txBody>
      </p:sp>
      <p:pic>
        <p:nvPicPr>
          <p:cNvPr id="4098" name="Picture 2" descr="Not Available Vector Art, Icons, and Graphics for Free Download">
            <a:extLst>
              <a:ext uri="{FF2B5EF4-FFF2-40B4-BE49-F238E27FC236}">
                <a16:creationId xmlns:a16="http://schemas.microsoft.com/office/drawing/2014/main" id="{3712B70E-B437-FB5F-EE74-D1B42C73A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528" y="3358826"/>
            <a:ext cx="1105884" cy="86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E58C92-BFBA-4F09-6D89-61DAEFA95E5D}"/>
              </a:ext>
            </a:extLst>
          </p:cNvPr>
          <p:cNvSpPr txBox="1"/>
          <p:nvPr/>
        </p:nvSpPr>
        <p:spPr>
          <a:xfrm>
            <a:off x="6172200" y="1981200"/>
            <a:ext cx="190205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Food Delivery App</a:t>
            </a:r>
          </a:p>
        </p:txBody>
      </p:sp>
      <p:pic>
        <p:nvPicPr>
          <p:cNvPr id="13" name="Picture 4" descr="Single person - Free people icons">
            <a:extLst>
              <a:ext uri="{FF2B5EF4-FFF2-40B4-BE49-F238E27FC236}">
                <a16:creationId xmlns:a16="http://schemas.microsoft.com/office/drawing/2014/main" id="{2A31F394-9440-8B9C-0846-2FA708ECD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8" y="2071927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15A8B5-924B-E7D6-E993-7B1D3D57FB7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89518" y="3100627"/>
            <a:ext cx="31492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FB398D-4C29-FD0E-FA7C-01B4F5E2EA8C}"/>
              </a:ext>
            </a:extLst>
          </p:cNvPr>
          <p:cNvSpPr txBox="1"/>
          <p:nvPr/>
        </p:nvSpPr>
        <p:spPr>
          <a:xfrm>
            <a:off x="3363969" y="2693888"/>
            <a:ext cx="1252394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Order Food</a:t>
            </a:r>
          </a:p>
        </p:txBody>
      </p:sp>
      <p:pic>
        <p:nvPicPr>
          <p:cNvPr id="18" name="Picture 2" descr="How To Use ONDC, The Food Delivery App Going Viral For Cheaper Rates Than  Swiggy And Zomato?">
            <a:extLst>
              <a:ext uri="{FF2B5EF4-FFF2-40B4-BE49-F238E27FC236}">
                <a16:creationId xmlns:a16="http://schemas.microsoft.com/office/drawing/2014/main" id="{AA278DE6-C969-E8A2-B06F-A857A30BC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40207"/>
            <a:ext cx="2877850" cy="161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49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3853"/>
            <a:ext cx="182880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HTTP Status Codes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A94847-9E24-B8D7-3FBB-B3025DC5635C}"/>
              </a:ext>
            </a:extLst>
          </p:cNvPr>
          <p:cNvSpPr/>
          <p:nvPr/>
        </p:nvSpPr>
        <p:spPr>
          <a:xfrm>
            <a:off x="152400" y="680226"/>
            <a:ext cx="8839200" cy="702148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i="0" dirty="0">
                <a:solidFill>
                  <a:srgbClr val="C00000"/>
                </a:solidFill>
                <a:effectLst/>
              </a:rPr>
              <a:t>500 Internal Server Error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: Picture a chef in a restaurant having a bad day in the kitchen. It means something went wrong on the website's side, like a technical glitch.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33F0B-3341-7A33-10C8-277AF7EABD72}"/>
              </a:ext>
            </a:extLst>
          </p:cNvPr>
          <p:cNvSpPr txBox="1"/>
          <p:nvPr/>
        </p:nvSpPr>
        <p:spPr>
          <a:xfrm>
            <a:off x="2819400" y="4188023"/>
            <a:ext cx="2438400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HTTP 500 Internal Server Error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DA896E-3DA1-7EF6-3466-B407F510C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454" y="3278748"/>
            <a:ext cx="1288854" cy="800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CFDCEC-41B0-523C-FC68-9C622B4D496D}"/>
              </a:ext>
            </a:extLst>
          </p:cNvPr>
          <p:cNvSpPr txBox="1"/>
          <p:nvPr/>
        </p:nvSpPr>
        <p:spPr>
          <a:xfrm>
            <a:off x="6172200" y="1981200"/>
            <a:ext cx="190205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Food Delivery App</a:t>
            </a:r>
          </a:p>
        </p:txBody>
      </p:sp>
      <p:pic>
        <p:nvPicPr>
          <p:cNvPr id="15" name="Picture 4" descr="Single person - Free people icons">
            <a:extLst>
              <a:ext uri="{FF2B5EF4-FFF2-40B4-BE49-F238E27FC236}">
                <a16:creationId xmlns:a16="http://schemas.microsoft.com/office/drawing/2014/main" id="{DF4E9CEF-49C0-8D75-8101-33BE71F35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8" y="2071927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EE028B-5C30-7FC4-1C3D-71CA331704A2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489518" y="3100627"/>
            <a:ext cx="31492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83ADAC-CD40-015D-C970-C69EEDC4EBE1}"/>
              </a:ext>
            </a:extLst>
          </p:cNvPr>
          <p:cNvSpPr txBox="1"/>
          <p:nvPr/>
        </p:nvSpPr>
        <p:spPr>
          <a:xfrm>
            <a:off x="3363969" y="2693888"/>
            <a:ext cx="1252394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Order Food</a:t>
            </a:r>
          </a:p>
        </p:txBody>
      </p:sp>
      <p:pic>
        <p:nvPicPr>
          <p:cNvPr id="18" name="Picture 2" descr="How To Use ONDC, The Food Delivery App Going Viral For Cheaper Rates Than  Swiggy And Zomato?">
            <a:extLst>
              <a:ext uri="{FF2B5EF4-FFF2-40B4-BE49-F238E27FC236}">
                <a16:creationId xmlns:a16="http://schemas.microsoft.com/office/drawing/2014/main" id="{B1B57274-8D36-8481-066F-D414AD38A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40207"/>
            <a:ext cx="2877850" cy="161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96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3853"/>
            <a:ext cx="182880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HTTP Status Codes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A94847-9E24-B8D7-3FBB-B3025DC5635C}"/>
              </a:ext>
            </a:extLst>
          </p:cNvPr>
          <p:cNvSpPr/>
          <p:nvPr/>
        </p:nvSpPr>
        <p:spPr>
          <a:xfrm>
            <a:off x="152399" y="486890"/>
            <a:ext cx="8839200" cy="761846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i="0" dirty="0">
                <a:solidFill>
                  <a:srgbClr val="C00000"/>
                </a:solidFill>
                <a:effectLst/>
              </a:rPr>
              <a:t>301 Moved Permanently</a:t>
            </a:r>
            <a:r>
              <a:rPr lang="en-US" sz="1600" b="0" i="0" dirty="0">
                <a:solidFill>
                  <a:srgbClr val="374151"/>
                </a:solidFill>
                <a:effectLst/>
              </a:rPr>
              <a:t>: This is like when a store changes location. It tells your browser that the webpage has moved to a new address.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33F0B-3341-7A33-10C8-277AF7EABD72}"/>
              </a:ext>
            </a:extLst>
          </p:cNvPr>
          <p:cNvSpPr txBox="1"/>
          <p:nvPr/>
        </p:nvSpPr>
        <p:spPr>
          <a:xfrm>
            <a:off x="2971800" y="4355150"/>
            <a:ext cx="2057400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301 Moved Permanently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27A3820-18BA-1C3B-48BE-B7469C681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240378"/>
            <a:ext cx="838200" cy="966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DCD62F-43EA-5CD7-B321-3F49199666DD}"/>
              </a:ext>
            </a:extLst>
          </p:cNvPr>
          <p:cNvSpPr txBox="1"/>
          <p:nvPr/>
        </p:nvSpPr>
        <p:spPr>
          <a:xfrm>
            <a:off x="6172200" y="1981200"/>
            <a:ext cx="190205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Food Delivery App</a:t>
            </a:r>
          </a:p>
        </p:txBody>
      </p:sp>
      <p:pic>
        <p:nvPicPr>
          <p:cNvPr id="13" name="Picture 4" descr="Single person - Free people icons">
            <a:extLst>
              <a:ext uri="{FF2B5EF4-FFF2-40B4-BE49-F238E27FC236}">
                <a16:creationId xmlns:a16="http://schemas.microsoft.com/office/drawing/2014/main" id="{8C0DDC19-B2F4-E401-3362-107BD2A5E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8" y="2071927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169A4F-C311-59BF-8F89-D8D9DE60060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89518" y="3100627"/>
            <a:ext cx="31492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AB7E1E2-DEC3-5DE2-D2D7-E9630AF88524}"/>
              </a:ext>
            </a:extLst>
          </p:cNvPr>
          <p:cNvSpPr txBox="1"/>
          <p:nvPr/>
        </p:nvSpPr>
        <p:spPr>
          <a:xfrm>
            <a:off x="3363969" y="2693888"/>
            <a:ext cx="1252394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Order Food</a:t>
            </a:r>
          </a:p>
        </p:txBody>
      </p:sp>
      <p:pic>
        <p:nvPicPr>
          <p:cNvPr id="18" name="Picture 2" descr="How To Use ONDC, The Food Delivery App Going Viral For Cheaper Rates Than  Swiggy And Zomato?">
            <a:extLst>
              <a:ext uri="{FF2B5EF4-FFF2-40B4-BE49-F238E27FC236}">
                <a16:creationId xmlns:a16="http://schemas.microsoft.com/office/drawing/2014/main" id="{3ED03ECB-8F21-769B-738B-2FA0311A6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40207"/>
            <a:ext cx="2877850" cy="161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23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3853"/>
            <a:ext cx="1828800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HTTP Status Codes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B4415-4ED7-F607-264A-803CE10DE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11770"/>
            <a:ext cx="5864013" cy="23611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321843-911C-F3E1-7BF0-2C7D5BDF86D2}"/>
              </a:ext>
            </a:extLst>
          </p:cNvPr>
          <p:cNvSpPr/>
          <p:nvPr/>
        </p:nvSpPr>
        <p:spPr>
          <a:xfrm>
            <a:off x="152399" y="465137"/>
            <a:ext cx="8839200" cy="1287463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So, just like those </a:t>
            </a:r>
            <a:r>
              <a:rPr lang="en-US" b="0" i="0" dirty="0">
                <a:solidFill>
                  <a:srgbClr val="C00000"/>
                </a:solidFill>
                <a:effectLst/>
                <a:latin typeface="Söhne"/>
              </a:rPr>
              <a:t>food delivery messages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help you know what's happening with your order, </a:t>
            </a:r>
            <a:r>
              <a:rPr lang="en-US" b="0" i="0" dirty="0">
                <a:solidFill>
                  <a:srgbClr val="C00000"/>
                </a:solidFill>
                <a:effectLst/>
                <a:latin typeface="Söhne"/>
              </a:rPr>
              <a:t>HTTP status codes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help computers and your browser understand what's happening with websites. They make sure everything runs smoothly on the internet!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064956-0CCD-C7A0-E3D5-51784810E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3429000"/>
            <a:ext cx="1906509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4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83729</TotalTime>
  <Words>336</Words>
  <Application>Microsoft Office PowerPoint</Application>
  <PresentationFormat>Custom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9339</cp:revision>
  <dcterms:created xsi:type="dcterms:W3CDTF">2006-08-16T00:00:00Z</dcterms:created>
  <dcterms:modified xsi:type="dcterms:W3CDTF">2023-08-07T09:26:51Z</dcterms:modified>
</cp:coreProperties>
</file>