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1" r:id="rId3"/>
    <p:sldId id="462" r:id="rId4"/>
    <p:sldId id="46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79700" y="37730"/>
            <a:ext cx="32639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HTTP Headers: Accept and Content Type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3FB6E-B0A3-4288-A0A3-610896CC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3453"/>
            <a:ext cx="8686800" cy="3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7E261-6575-4AC0-BBC1-7D7E473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377"/>
            <a:ext cx="9144000" cy="23684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AD3C0D-7A90-4CCD-839A-8DAD7A3DC29B}"/>
              </a:ext>
            </a:extLst>
          </p:cNvPr>
          <p:cNvSpPr/>
          <p:nvPr/>
        </p:nvSpPr>
        <p:spPr>
          <a:xfrm>
            <a:off x="2679700" y="37730"/>
            <a:ext cx="32639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HTTP Headers: Accept and Content Type</a:t>
            </a:r>
          </a:p>
        </p:txBody>
      </p:sp>
    </p:spTree>
    <p:extLst>
      <p:ext uri="{BB962C8B-B14F-4D97-AF65-F5344CB8AC3E}">
        <p14:creationId xmlns:p14="http://schemas.microsoft.com/office/powerpoint/2010/main" val="338142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BDC10-EC5F-48B6-96A7-C6B68F02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659430"/>
            <a:ext cx="7845425" cy="41281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8B3952-47C9-4DC6-B2F7-55E915DD6C39}"/>
              </a:ext>
            </a:extLst>
          </p:cNvPr>
          <p:cNvSpPr/>
          <p:nvPr/>
        </p:nvSpPr>
        <p:spPr>
          <a:xfrm>
            <a:off x="2679700" y="37730"/>
            <a:ext cx="32639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HTTP Headers: Accept and Content Type</a:t>
            </a:r>
          </a:p>
        </p:txBody>
      </p:sp>
    </p:spTree>
    <p:extLst>
      <p:ext uri="{BB962C8B-B14F-4D97-AF65-F5344CB8AC3E}">
        <p14:creationId xmlns:p14="http://schemas.microsoft.com/office/powerpoint/2010/main" val="187833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26F54-D30E-449B-8EE7-5F2F0D30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478497"/>
            <a:ext cx="7616826" cy="43527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08AA99-371D-4206-86FC-26C8AEB3DC5E}"/>
              </a:ext>
            </a:extLst>
          </p:cNvPr>
          <p:cNvSpPr/>
          <p:nvPr/>
        </p:nvSpPr>
        <p:spPr>
          <a:xfrm>
            <a:off x="2679700" y="37730"/>
            <a:ext cx="32639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HTTP Headers: Accept and Content Type</a:t>
            </a:r>
          </a:p>
        </p:txBody>
      </p:sp>
    </p:spTree>
    <p:extLst>
      <p:ext uri="{BB962C8B-B14F-4D97-AF65-F5344CB8AC3E}">
        <p14:creationId xmlns:p14="http://schemas.microsoft.com/office/powerpoint/2010/main" val="381151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83442</TotalTime>
  <Words>32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9234</cp:revision>
  <dcterms:created xsi:type="dcterms:W3CDTF">2006-08-16T00:00:00Z</dcterms:created>
  <dcterms:modified xsi:type="dcterms:W3CDTF">2021-04-06T05:15:25Z</dcterms:modified>
</cp:coreProperties>
</file>