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84" r:id="rId2"/>
    <p:sldId id="485" r:id="rId3"/>
    <p:sldId id="486" r:id="rId4"/>
    <p:sldId id="487" r:id="rId5"/>
    <p:sldId id="488" r:id="rId6"/>
    <p:sldId id="489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0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4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Imagine the Internet as a Huge Network of Houses:</a:t>
            </a:r>
            <a:b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	Think of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like a vast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network of houses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Each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house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or computer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has its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own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unique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address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help messages and data find their way. This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address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called an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IP address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</p:txBody>
      </p:sp>
      <p:pic>
        <p:nvPicPr>
          <p:cNvPr id="4" name="Picture 2" descr="A Computer's Internet Protocol (IP) Address - WriteWork">
            <a:extLst>
              <a:ext uri="{FF2B5EF4-FFF2-40B4-BE49-F238E27FC236}">
                <a16:creationId xmlns:a16="http://schemas.microsoft.com/office/drawing/2014/main" id="{6EDD8F1C-C2DE-A6A6-0D2F-AB1F48586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76456"/>
            <a:ext cx="4953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uses-on-street-3-frontal-view-of-three | Real Property Management  Excellence">
            <a:extLst>
              <a:ext uri="{FF2B5EF4-FFF2-40B4-BE49-F238E27FC236}">
                <a16:creationId xmlns:a16="http://schemas.microsoft.com/office/drawing/2014/main" id="{496E3EC3-4198-988C-38FC-D668F057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5" y="3649364"/>
            <a:ext cx="4386262" cy="29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26444-5E6C-0263-D3A9-7F8F95D6E226}"/>
              </a:ext>
            </a:extLst>
          </p:cNvPr>
          <p:cNvSpPr txBox="1"/>
          <p:nvPr/>
        </p:nvSpPr>
        <p:spPr>
          <a:xfrm>
            <a:off x="4267200" y="2582125"/>
            <a:ext cx="3962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House                            == Computer</a:t>
            </a:r>
          </a:p>
          <a:p>
            <a:r>
              <a:rPr lang="en-US" sz="2000" dirty="0"/>
              <a:t>Address of the House == IP Address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IP Address: Your Computer's Home Address:</a:t>
            </a:r>
            <a:b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IP address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like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computer's home address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series of numbers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tells other computers where to find your computer in the huge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neighborhood.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Each computer has its own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IP address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just like every house has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unique street address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4" name="Picture 2" descr="A Computer's Internet Protocol (IP) Address - WriteWork">
            <a:extLst>
              <a:ext uri="{FF2B5EF4-FFF2-40B4-BE49-F238E27FC236}">
                <a16:creationId xmlns:a16="http://schemas.microsoft.com/office/drawing/2014/main" id="{9483D055-13E3-814F-7A9A-84A28352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76456"/>
            <a:ext cx="4953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uses-on-street-3-frontal-view-of-three | Real Property Management  Excellence">
            <a:extLst>
              <a:ext uri="{FF2B5EF4-FFF2-40B4-BE49-F238E27FC236}">
                <a16:creationId xmlns:a16="http://schemas.microsoft.com/office/drawing/2014/main" id="{B6DE60E5-0A93-972A-D0C8-F47D2D37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5" y="3649364"/>
            <a:ext cx="4386262" cy="29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E1B9BB-2713-65D7-E67F-D28072E81F18}"/>
              </a:ext>
            </a:extLst>
          </p:cNvPr>
          <p:cNvSpPr txBox="1"/>
          <p:nvPr/>
        </p:nvSpPr>
        <p:spPr>
          <a:xfrm>
            <a:off x="4143199" y="2763471"/>
            <a:ext cx="3962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House                            == Computer</a:t>
            </a:r>
          </a:p>
          <a:p>
            <a:r>
              <a:rPr lang="en-US" sz="2000" dirty="0"/>
              <a:t>Address of the House == IP Address</a:t>
            </a:r>
          </a:p>
        </p:txBody>
      </p:sp>
    </p:spTree>
    <p:extLst>
      <p:ext uri="{BB962C8B-B14F-4D97-AF65-F5344CB8AC3E}">
        <p14:creationId xmlns:p14="http://schemas.microsoft.com/office/powerpoint/2010/main" val="40980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24369" y="530309"/>
            <a:ext cx="11788771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Ports: Different Doors at Your House: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Now, think of your computer as a house with many doors.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Each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door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a "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port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."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Ports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are like entry points to your computer. They allow different types of information to come in and out.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Imagine one door is for emails.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Another door is for websites.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And a third door is for online games.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Each door, or port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has a specific number, like rooms in your house. So when data comes to your computer, it knows which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door (port)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 go to.</a:t>
            </a:r>
          </a:p>
        </p:txBody>
      </p:sp>
      <p:pic>
        <p:nvPicPr>
          <p:cNvPr id="4" name="Picture 2" descr="A Computer's Internet Protocol (IP) Address - WriteWork">
            <a:extLst>
              <a:ext uri="{FF2B5EF4-FFF2-40B4-BE49-F238E27FC236}">
                <a16:creationId xmlns:a16="http://schemas.microsoft.com/office/drawing/2014/main" id="{BFA475EE-1913-7AA7-AA04-93BB1CC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594" y="4543956"/>
            <a:ext cx="3733800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uses-on-street-3-frontal-view-of-three | Real Property Management  Excellence">
            <a:extLst>
              <a:ext uri="{FF2B5EF4-FFF2-40B4-BE49-F238E27FC236}">
                <a16:creationId xmlns:a16="http://schemas.microsoft.com/office/drawing/2014/main" id="{5D15E622-BBC4-0CF2-9594-E68E5EEF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84" y="4543956"/>
            <a:ext cx="3348565" cy="223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644154-4ACC-E7AE-D53F-A37C78D953EA}"/>
              </a:ext>
            </a:extLst>
          </p:cNvPr>
          <p:cNvSpPr txBox="1"/>
          <p:nvPr/>
        </p:nvSpPr>
        <p:spPr>
          <a:xfrm>
            <a:off x="4219928" y="3889805"/>
            <a:ext cx="3505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Each Door in the house == Port</a:t>
            </a:r>
          </a:p>
        </p:txBody>
      </p:sp>
    </p:spTree>
    <p:extLst>
      <p:ext uri="{BB962C8B-B14F-4D97-AF65-F5344CB8AC3E}">
        <p14:creationId xmlns:p14="http://schemas.microsoft.com/office/powerpoint/2010/main" val="10841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30162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Example: Sending an Email:</a:t>
            </a:r>
            <a:b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             Let's say you want to send an email. Your computer uses the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email door (port)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to send it. When the email arrives at its destination, the other computer knows to go to the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email door (port)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to receive it.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In a Nutshell:</a:t>
            </a:r>
            <a:b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              So, an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IP address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is your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computer's address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on the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ports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are like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different doors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for specific types of data. Together, they help all the data on the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reach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the right house (computer) and find the right door (port)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to enter.</a:t>
            </a:r>
          </a:p>
        </p:txBody>
      </p:sp>
      <p:pic>
        <p:nvPicPr>
          <p:cNvPr id="4" name="Picture 2" descr="A Computer's Internet Protocol (IP) Address - WriteWork">
            <a:extLst>
              <a:ext uri="{FF2B5EF4-FFF2-40B4-BE49-F238E27FC236}">
                <a16:creationId xmlns:a16="http://schemas.microsoft.com/office/drawing/2014/main" id="{7EE945F9-7A30-6679-3F01-6F0E06695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594" y="4543956"/>
            <a:ext cx="3733800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uses-on-street-3-frontal-view-of-three | Real Property Management  Excellence">
            <a:extLst>
              <a:ext uri="{FF2B5EF4-FFF2-40B4-BE49-F238E27FC236}">
                <a16:creationId xmlns:a16="http://schemas.microsoft.com/office/drawing/2014/main" id="{35745BB8-742B-60F2-1D5F-C12D43101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84" y="4543956"/>
            <a:ext cx="3348565" cy="223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ABD4F-0527-04E8-30F2-56BE243EDDA3}"/>
              </a:ext>
            </a:extLst>
          </p:cNvPr>
          <p:cNvSpPr txBox="1"/>
          <p:nvPr/>
        </p:nvSpPr>
        <p:spPr>
          <a:xfrm>
            <a:off x="4219928" y="3889805"/>
            <a:ext cx="3505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Each Door in the house == Port</a:t>
            </a:r>
          </a:p>
        </p:txBody>
      </p:sp>
    </p:spTree>
    <p:extLst>
      <p:ext uri="{BB962C8B-B14F-4D97-AF65-F5344CB8AC3E}">
        <p14:creationId xmlns:p14="http://schemas.microsoft.com/office/powerpoint/2010/main" val="17077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IP Address Examples:</a:t>
            </a:r>
            <a:b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IPv4 Address: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An example of 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IPv4 address is 192.168.1.1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This is a common format for IP addresses and consists of four sets of numbers, each ranging from 0 to 255.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IPv6 Address: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An example of 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IPv6 address is 2001:0db8:85a3:0000:0000:8a2e:0370:7334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IPv6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a newer format with a longer address to accommodate the growing number of devices on the internet.</a:t>
            </a:r>
          </a:p>
        </p:txBody>
      </p:sp>
      <p:pic>
        <p:nvPicPr>
          <p:cNvPr id="8" name="Picture 2" descr="A Computer's Internet Protocol (IP) Address - WriteWork">
            <a:extLst>
              <a:ext uri="{FF2B5EF4-FFF2-40B4-BE49-F238E27FC236}">
                <a16:creationId xmlns:a16="http://schemas.microsoft.com/office/drawing/2014/main" id="{3121728C-51A5-F997-50E3-4352AFE2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76456"/>
            <a:ext cx="4953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ouses-on-street-3-frontal-view-of-three | Real Property Management  Excellence">
            <a:extLst>
              <a:ext uri="{FF2B5EF4-FFF2-40B4-BE49-F238E27FC236}">
                <a16:creationId xmlns:a16="http://schemas.microsoft.com/office/drawing/2014/main" id="{7510D2F8-B75E-48C6-FCA3-37F02578A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5" y="3649364"/>
            <a:ext cx="4386262" cy="29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20F33-95F8-8747-7491-3E8C11E35858}"/>
              </a:ext>
            </a:extLst>
          </p:cNvPr>
          <p:cNvSpPr txBox="1"/>
          <p:nvPr/>
        </p:nvSpPr>
        <p:spPr>
          <a:xfrm>
            <a:off x="4267200" y="2760100"/>
            <a:ext cx="3962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House                            == Computer</a:t>
            </a:r>
          </a:p>
          <a:p>
            <a:r>
              <a:rPr lang="en-US" sz="2000" dirty="0"/>
              <a:t>Address of the House == IP Address</a:t>
            </a:r>
          </a:p>
        </p:txBody>
      </p:sp>
    </p:spTree>
    <p:extLst>
      <p:ext uri="{BB962C8B-B14F-4D97-AF65-F5344CB8AC3E}">
        <p14:creationId xmlns:p14="http://schemas.microsoft.com/office/powerpoint/2010/main" val="20908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899330"/>
            <a:ext cx="11788771" cy="56477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Port Examples:</a:t>
            </a:r>
            <a:b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Port 80: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Port 80 is commonly used for 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HTTP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(Hypertext Transfer Protocol) traffic, which is the protocol used for web browsing. When you enter a website address in your browser, it often connects to port 80 to fetch the web page.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Port 25: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Port 25 is used for sending email using the 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SMTP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(Simple Mail Transfer Protocol). When you send an email, your email client connects to port 25 of your email server to send the message.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Port 22: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Port 22 is commonly used for 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SSH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(Secure Shell) connections. It allows for secure remote access to a computer over a network.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Port 443: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Port 443 is used for secure web browsing using </a:t>
            </a:r>
            <a:r>
              <a:rPr lang="en-US" sz="1900" b="1" i="0" dirty="0">
                <a:solidFill>
                  <a:schemeClr val="tx1"/>
                </a:solidFill>
                <a:effectLst/>
                <a:latin typeface="Söhne"/>
              </a:rPr>
              <a:t>HTTPS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(Hypertext Transfer Protocol Secure). When you visit a website with a padlock icon in the address bar, it often connects to port 443 for secure communication.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Port 21: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Port 21 is used for </a:t>
            </a:r>
            <a:r>
              <a:rPr lang="en-US" sz="1900" b="1" i="0" dirty="0">
                <a:solidFill>
                  <a:schemeClr val="tx1"/>
                </a:solidFill>
                <a:effectLst/>
                <a:latin typeface="Söhne"/>
              </a:rPr>
              <a:t>FTP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(File Transfer Protocol) connections, which are often used to upload and download files to and from a server.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	These examples showcase the diversity of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IP addresses and ports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and how they are used for different types of communication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0779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91257</TotalTime>
  <Words>771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9866</cp:revision>
  <dcterms:created xsi:type="dcterms:W3CDTF">2006-08-16T00:00:00Z</dcterms:created>
  <dcterms:modified xsi:type="dcterms:W3CDTF">2023-12-01T09:07:59Z</dcterms:modified>
</cp:coreProperties>
</file>