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7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0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429000" y="4960"/>
            <a:ext cx="2044599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Map-Reduce in MongoDB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D70DA-B35F-4338-940C-D1058F88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98" y="1143000"/>
            <a:ext cx="8382000" cy="26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429000" y="4960"/>
            <a:ext cx="2044599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Map-Reduce in MongoDB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92EED-957F-45AD-A6A0-2CAC35108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849956"/>
            <a:ext cx="5029902" cy="17337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B4FCFD-123B-4B6D-A792-346CF2283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140" y="3206285"/>
            <a:ext cx="4867954" cy="17623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A47130-12CD-44C1-938B-6E53E596AACB}"/>
              </a:ext>
            </a:extLst>
          </p:cNvPr>
          <p:cNvSpPr txBox="1"/>
          <p:nvPr/>
        </p:nvSpPr>
        <p:spPr>
          <a:xfrm>
            <a:off x="307975" y="485001"/>
            <a:ext cx="276665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Each Employees total sum of Active loans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7C879-9508-42F5-8C2F-B1DFE3A96450}"/>
              </a:ext>
            </a:extLst>
          </p:cNvPr>
          <p:cNvSpPr txBox="1"/>
          <p:nvPr/>
        </p:nvSpPr>
        <p:spPr>
          <a:xfrm>
            <a:off x="3886200" y="2895600"/>
            <a:ext cx="28462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Each Employees total sum of Expired loans</a:t>
            </a:r>
          </a:p>
        </p:txBody>
      </p:sp>
    </p:spTree>
    <p:extLst>
      <p:ext uri="{BB962C8B-B14F-4D97-AF65-F5344CB8AC3E}">
        <p14:creationId xmlns:p14="http://schemas.microsoft.com/office/powerpoint/2010/main" val="360941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84309</TotalTime>
  <Words>22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9718</cp:revision>
  <dcterms:created xsi:type="dcterms:W3CDTF">2006-08-16T00:00:00Z</dcterms:created>
  <dcterms:modified xsi:type="dcterms:W3CDTF">2021-05-21T04:42:25Z</dcterms:modified>
</cp:coreProperties>
</file>