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stands for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Create, Read, Update, and Delete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It's a set of basic operations that can be performed on data in a database or any other storage system.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Create (C):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blank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Creating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writing something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new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in that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notebook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For example, if you're keeping a list of your favorite movies, creating would be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adding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 new movie to the list.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Read (R):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Reading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looking at the contents of your notebook. If you want to know which movies are on your list, you'd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read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through the entries in your notebook.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Update (U):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Updating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changing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something in your notebook. Let's say you misspelled the name of a movie.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Updating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would be correcting that mistake.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Delete (D):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Deleting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removing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something from your notebook. If you decide you don't like a particular movie anymore, you'd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delete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it from your list.</a:t>
            </a:r>
          </a:p>
        </p:txBody>
      </p:sp>
      <p:pic>
        <p:nvPicPr>
          <p:cNvPr id="2050" name="Picture 2" descr="Things to Write in a Notebook">
            <a:extLst>
              <a:ext uri="{FF2B5EF4-FFF2-40B4-BE49-F238E27FC236}">
                <a16:creationId xmlns:a16="http://schemas.microsoft.com/office/drawing/2014/main" id="{9E3DAB1E-0075-DB81-629B-9F598C9B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9918"/>
            <a:ext cx="4038600" cy="212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70871"/>
            <a:ext cx="11788771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Real-world example: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digital address book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on your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phone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080638" lvl="1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Create (C): Adding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 new contact to your address book.</a:t>
            </a:r>
          </a:p>
          <a:p>
            <a:pPr marL="1080638" lvl="1" indent="-4572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080638" lvl="1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Read (R): Checking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the details of an existing contact, like their phone number or address.</a:t>
            </a:r>
          </a:p>
          <a:p>
            <a:pPr marL="1080638" lvl="1" indent="-4572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080638" lvl="1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Update (U): Changing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 contact's information, for instance, if they moved to a new city.</a:t>
            </a:r>
          </a:p>
          <a:p>
            <a:pPr marL="1080638" lvl="1" indent="-4572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080638" lvl="1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Delete (D): Removing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 contact that you no longer need in your address book.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the essential toolkit for managing information –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creating new entries, reading existing ones, updating them when things change, and deleting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when you no longer need them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It's a fundamental concept in databases and computer systems.</a:t>
            </a:r>
          </a:p>
        </p:txBody>
      </p:sp>
      <p:pic>
        <p:nvPicPr>
          <p:cNvPr id="1031" name="Picture 7" descr="How to Access Android Contacts">
            <a:extLst>
              <a:ext uri="{FF2B5EF4-FFF2-40B4-BE49-F238E27FC236}">
                <a16:creationId xmlns:a16="http://schemas.microsoft.com/office/drawing/2014/main" id="{C05850D6-C67D-99CE-E547-E13D3407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81150"/>
            <a:ext cx="2819400" cy="18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91163</TotalTime>
  <Words>333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9831</cp:revision>
  <dcterms:created xsi:type="dcterms:W3CDTF">2006-08-16T00:00:00Z</dcterms:created>
  <dcterms:modified xsi:type="dcterms:W3CDTF">2023-12-11T12:49:34Z</dcterms:modified>
</cp:coreProperties>
</file>