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84" r:id="rId2"/>
    <p:sldId id="485" r:id="rId3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7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15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057400" y="56857"/>
            <a:ext cx="7722828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the Internet: What is an HTTP Response in Simple Terms?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10258" y="527737"/>
            <a:ext cx="11788771" cy="16312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HTTP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: Think of it like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language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computers use to talk to each other over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internet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It's how they share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information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Response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: This is what happens when you ask for something. When you send a letter, you wait for a reply. In the digital world, when you ask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website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for something,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website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sends you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response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B357E9-1DE8-7605-57A5-7FC9DFA9A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048000"/>
            <a:ext cx="7764854" cy="312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7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057400" y="56857"/>
            <a:ext cx="7722828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the Internet: What is an HTTP Response in Simple Terms?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10258" y="527737"/>
            <a:ext cx="11788771" cy="1938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HTTP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Response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: So, when you visit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website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(like YouTube or Google) or do something on an app, your computer or phone asks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website's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computer for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information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The website's computer then sends back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response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This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response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can be a web page, a video, a picture, or any kind of information you requested.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In simple terms, an "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HTTP Response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" is like getting a reply from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website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when you ask for something on the internet. It's how you see the web pages, images, videos, and all the content online!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B357E9-1DE8-7605-57A5-7FC9DFA9A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063767"/>
            <a:ext cx="8763000" cy="3528495"/>
          </a:xfrm>
          <a:prstGeom prst="rect">
            <a:avLst/>
          </a:prstGeom>
        </p:spPr>
      </p:pic>
      <p:pic>
        <p:nvPicPr>
          <p:cNvPr id="4" name="Picture 8" descr="Webpage - Free web icons">
            <a:extLst>
              <a:ext uri="{FF2B5EF4-FFF2-40B4-BE49-F238E27FC236}">
                <a16:creationId xmlns:a16="http://schemas.microsoft.com/office/drawing/2014/main" id="{4F432853-6298-72A8-75AE-153A72577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956" y="5182918"/>
            <a:ext cx="1081134" cy="108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F626E256-112D-26F8-ADB3-E106D2F19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383" y="511388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14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91342</TotalTime>
  <Words>207</Words>
  <Application>Microsoft Office PowerPoint</Application>
  <PresentationFormat>Widescreen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9874</cp:revision>
  <dcterms:created xsi:type="dcterms:W3CDTF">2006-08-16T00:00:00Z</dcterms:created>
  <dcterms:modified xsi:type="dcterms:W3CDTF">2023-11-08T11:57:07Z</dcterms:modified>
</cp:coreProperties>
</file>