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352800" y="67764"/>
            <a:ext cx="5867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Consumer group in Kafka with 3 partition 1 consumer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207436" y="645758"/>
            <a:ext cx="7260164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The message will be published to partition randomly.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The message will be consumed by “Consumer 1” in a round-robin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One consumer can consume messages from more than one partition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FED0A-CA34-4E25-7685-5508312E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3600"/>
            <a:ext cx="8280670" cy="40671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A3126B-4517-AE1E-E7B2-A9D2AC4329F6}"/>
              </a:ext>
            </a:extLst>
          </p:cNvPr>
          <p:cNvSpPr/>
          <p:nvPr/>
        </p:nvSpPr>
        <p:spPr>
          <a:xfrm>
            <a:off x="9107581" y="3276600"/>
            <a:ext cx="2401981" cy="19050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CDA9E62-4C0B-F765-447F-884DA05057E0}"/>
              </a:ext>
            </a:extLst>
          </p:cNvPr>
          <p:cNvSpPr/>
          <p:nvPr/>
        </p:nvSpPr>
        <p:spPr>
          <a:xfrm>
            <a:off x="9869581" y="4038600"/>
            <a:ext cx="990600" cy="457200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5FCAA-FADE-D5ED-C6D7-831D75B9941A}"/>
              </a:ext>
            </a:extLst>
          </p:cNvPr>
          <p:cNvSpPr txBox="1"/>
          <p:nvPr/>
        </p:nvSpPr>
        <p:spPr>
          <a:xfrm>
            <a:off x="10271882" y="3454456"/>
            <a:ext cx="160479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Consumer Group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B6897-28B4-0416-DA04-953ECF0B8282}"/>
              </a:ext>
            </a:extLst>
          </p:cNvPr>
          <p:cNvCxnSpPr/>
          <p:nvPr/>
        </p:nvCxnSpPr>
        <p:spPr>
          <a:xfrm>
            <a:off x="7812181" y="3793010"/>
            <a:ext cx="2057400" cy="43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362FE69-F567-2DFC-8C57-904BECEC1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339700"/>
            <a:ext cx="2057578" cy="135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2FEBB2-9798-ED82-F03D-438B92E6D1D9}"/>
              </a:ext>
            </a:extLst>
          </p:cNvPr>
          <p:cNvCxnSpPr>
            <a:endCxn id="10" idx="1"/>
          </p:cNvCxnSpPr>
          <p:nvPr/>
        </p:nvCxnSpPr>
        <p:spPr>
          <a:xfrm flipV="1">
            <a:off x="7812181" y="4267200"/>
            <a:ext cx="2057400" cy="228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0CD81-476A-7468-26F9-43233C6C9C00}"/>
              </a:ext>
            </a:extLst>
          </p:cNvPr>
          <p:cNvCxnSpPr>
            <a:endCxn id="10" idx="1"/>
          </p:cNvCxnSpPr>
          <p:nvPr/>
        </p:nvCxnSpPr>
        <p:spPr>
          <a:xfrm flipV="1">
            <a:off x="7812181" y="4343400"/>
            <a:ext cx="2057400" cy="9963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93011</TotalTime>
  <Words>46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9980</cp:revision>
  <dcterms:created xsi:type="dcterms:W3CDTF">2006-08-16T00:00:00Z</dcterms:created>
  <dcterms:modified xsi:type="dcterms:W3CDTF">2023-03-11T02:59:20Z</dcterms:modified>
</cp:coreProperties>
</file>