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7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5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0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9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0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4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9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6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1AA57-4071-4FC9-B184-208BADF0EDD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3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ellokoding.com/restful-api-example-with-spring-boot-spring-data-rest-and-mysql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57321A7-D2B8-4F46-9A35-BD949FCA323A}"/>
              </a:ext>
            </a:extLst>
          </p:cNvPr>
          <p:cNvSpPr txBox="1"/>
          <p:nvPr/>
        </p:nvSpPr>
        <p:spPr>
          <a:xfrm>
            <a:off x="2750355" y="28136"/>
            <a:ext cx="6421501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RESTful API Example with Spring Data REST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E75988-01DE-4CDA-AF40-1067E23A0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86" y="3098721"/>
            <a:ext cx="10163552" cy="277885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E40D96D-92E7-4EE9-A109-1F70410FC41B}"/>
              </a:ext>
            </a:extLst>
          </p:cNvPr>
          <p:cNvSpPr/>
          <p:nvPr/>
        </p:nvSpPr>
        <p:spPr>
          <a:xfrm>
            <a:off x="609600" y="1235242"/>
            <a:ext cx="10972800" cy="1181686"/>
          </a:xfrm>
          <a:prstGeom prst="wedgeRoundRectCallout">
            <a:avLst>
              <a:gd name="adj1" fmla="val -24936"/>
              <a:gd name="adj2" fmla="val 11488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Spring Data Rest will auto create RESTful APIs based on domain model and repository, all you have to </a:t>
            </a:r>
            <a:r>
              <a:rPr lang="en-US" sz="2400"/>
              <a:t>do is </a:t>
            </a:r>
            <a:r>
              <a:rPr lang="en-US" sz="2400" dirty="0"/>
              <a:t>to extend </a:t>
            </a:r>
            <a:r>
              <a:rPr lang="en-US" sz="2400" dirty="0" err="1"/>
              <a:t>JpaRepository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934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E999C1-C674-4DAF-B58F-CC7D11EBD92A}"/>
              </a:ext>
            </a:extLst>
          </p:cNvPr>
          <p:cNvSpPr/>
          <p:nvPr/>
        </p:nvSpPr>
        <p:spPr>
          <a:xfrm>
            <a:off x="3048000" y="3105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https://hellokoding.com/restful-api-example-with-spring-boot-spring-data-rest-and-mysql/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4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39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29</cp:revision>
  <dcterms:created xsi:type="dcterms:W3CDTF">2021-04-27T08:54:39Z</dcterms:created>
  <dcterms:modified xsi:type="dcterms:W3CDTF">2021-05-19T04:47:32Z</dcterms:modified>
</cp:coreProperties>
</file>