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>
        <p:scale>
          <a:sx n="100" d="100"/>
          <a:sy n="100" d="100"/>
        </p:scale>
        <p:origin x="702" y="102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7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7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1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3" y="3231734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3" y="2131597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27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056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08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11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13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168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19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22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8" y="860320"/>
            <a:ext cx="3948853" cy="2434272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3" y="1125754"/>
            <a:ext cx="3950407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27" indent="0">
              <a:buNone/>
              <a:defRPr sz="1956" b="1"/>
            </a:lvl2pPr>
            <a:lvl3pPr marL="894056" indent="0">
              <a:buNone/>
              <a:defRPr sz="1760" b="1"/>
            </a:lvl3pPr>
            <a:lvl4pPr marL="1341082" indent="0">
              <a:buNone/>
              <a:defRPr sz="1564" b="1"/>
            </a:lvl4pPr>
            <a:lvl5pPr marL="1788111" indent="0">
              <a:buNone/>
              <a:defRPr sz="1564" b="1"/>
            </a:lvl5pPr>
            <a:lvl6pPr marL="2235139" indent="0">
              <a:buNone/>
              <a:defRPr sz="1564" b="1"/>
            </a:lvl6pPr>
            <a:lvl7pPr marL="2682168" indent="0">
              <a:buNone/>
              <a:defRPr sz="1564" b="1"/>
            </a:lvl7pPr>
            <a:lvl8pPr marL="3129195" indent="0">
              <a:buNone/>
              <a:defRPr sz="1564" b="1"/>
            </a:lvl8pPr>
            <a:lvl9pPr marL="357622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3" y="1594913"/>
            <a:ext cx="3950407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10" y="1125754"/>
            <a:ext cx="3951959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27" indent="0">
              <a:buNone/>
              <a:defRPr sz="1956" b="1"/>
            </a:lvl2pPr>
            <a:lvl3pPr marL="894056" indent="0">
              <a:buNone/>
              <a:defRPr sz="1760" b="1"/>
            </a:lvl3pPr>
            <a:lvl4pPr marL="1341082" indent="0">
              <a:buNone/>
              <a:defRPr sz="1564" b="1"/>
            </a:lvl4pPr>
            <a:lvl5pPr marL="1788111" indent="0">
              <a:buNone/>
              <a:defRPr sz="1564" b="1"/>
            </a:lvl5pPr>
            <a:lvl6pPr marL="2235139" indent="0">
              <a:buNone/>
              <a:defRPr sz="1564" b="1"/>
            </a:lvl6pPr>
            <a:lvl7pPr marL="2682168" indent="0">
              <a:buNone/>
              <a:defRPr sz="1564" b="1"/>
            </a:lvl7pPr>
            <a:lvl8pPr marL="3129195" indent="0">
              <a:buNone/>
              <a:defRPr sz="1564" b="1"/>
            </a:lvl8pPr>
            <a:lvl9pPr marL="357622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10" y="1594913"/>
            <a:ext cx="3951959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8" y="200237"/>
            <a:ext cx="2941463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7" y="200246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8" y="1052416"/>
            <a:ext cx="2941463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27" indent="0">
              <a:buNone/>
              <a:defRPr sz="1173"/>
            </a:lvl2pPr>
            <a:lvl3pPr marL="894056" indent="0">
              <a:buNone/>
              <a:defRPr sz="979"/>
            </a:lvl3pPr>
            <a:lvl4pPr marL="1341082" indent="0">
              <a:buNone/>
              <a:defRPr sz="880"/>
            </a:lvl4pPr>
            <a:lvl5pPr marL="1788111" indent="0">
              <a:buNone/>
              <a:defRPr sz="880"/>
            </a:lvl5pPr>
            <a:lvl6pPr marL="2235139" indent="0">
              <a:buNone/>
              <a:defRPr sz="880"/>
            </a:lvl6pPr>
            <a:lvl7pPr marL="2682168" indent="0">
              <a:buNone/>
              <a:defRPr sz="880"/>
            </a:lvl7pPr>
            <a:lvl8pPr marL="3129195" indent="0">
              <a:buNone/>
              <a:defRPr sz="880"/>
            </a:lvl8pPr>
            <a:lvl9pPr marL="357622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27" indent="0">
              <a:buNone/>
              <a:defRPr sz="2739"/>
            </a:lvl2pPr>
            <a:lvl3pPr marL="894056" indent="0">
              <a:buNone/>
              <a:defRPr sz="2347"/>
            </a:lvl3pPr>
            <a:lvl4pPr marL="1341082" indent="0">
              <a:buNone/>
              <a:defRPr sz="1956"/>
            </a:lvl4pPr>
            <a:lvl5pPr marL="1788111" indent="0">
              <a:buNone/>
              <a:defRPr sz="1956"/>
            </a:lvl5pPr>
            <a:lvl6pPr marL="2235139" indent="0">
              <a:buNone/>
              <a:defRPr sz="1956"/>
            </a:lvl6pPr>
            <a:lvl7pPr marL="2682168" indent="0">
              <a:buNone/>
              <a:defRPr sz="1956"/>
            </a:lvl7pPr>
            <a:lvl8pPr marL="3129195" indent="0">
              <a:buNone/>
              <a:defRPr sz="1956"/>
            </a:lvl8pPr>
            <a:lvl9pPr marL="357622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27" indent="0">
              <a:buNone/>
              <a:defRPr sz="1173"/>
            </a:lvl2pPr>
            <a:lvl3pPr marL="894056" indent="0">
              <a:buNone/>
              <a:defRPr sz="979"/>
            </a:lvl3pPr>
            <a:lvl4pPr marL="1341082" indent="0">
              <a:buNone/>
              <a:defRPr sz="880"/>
            </a:lvl4pPr>
            <a:lvl5pPr marL="1788111" indent="0">
              <a:buNone/>
              <a:defRPr sz="880"/>
            </a:lvl5pPr>
            <a:lvl6pPr marL="2235139" indent="0">
              <a:buNone/>
              <a:defRPr sz="880"/>
            </a:lvl6pPr>
            <a:lvl7pPr marL="2682168" indent="0">
              <a:buNone/>
              <a:defRPr sz="880"/>
            </a:lvl7pPr>
            <a:lvl8pPr marL="3129195" indent="0">
              <a:buNone/>
              <a:defRPr sz="880"/>
            </a:lvl8pPr>
            <a:lvl9pPr marL="357622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1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6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056" rtl="0" eaLnBrk="1" latinLnBrk="0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70" indent="-335270" algn="l" defTabSz="894056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21" indent="-279392" algn="l" defTabSz="894056" rtl="0" eaLnBrk="1" latinLnBrk="0" hangingPunct="1">
        <a:spcBef>
          <a:spcPct val="20000"/>
        </a:spcBef>
        <a:buFont typeface="Arial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569" indent="-223514" algn="l" defTabSz="894056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598" indent="-223514" algn="l" defTabSz="894056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626" indent="-223514" algn="l" defTabSz="894056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653" indent="-223514" algn="l" defTabSz="894056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682" indent="-223514" algn="l" defTabSz="894056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710" indent="-223514" algn="l" defTabSz="894056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736" indent="-223514" algn="l" defTabSz="894056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27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056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82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111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139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168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195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221" algn="l" defTabSz="894056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9" y="-8537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2" y="6364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1409314" y="33907"/>
            <a:ext cx="5943599" cy="303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69" dirty="0"/>
              <a:t>Handle HTTP POST, PUT, Get and Delete Requests - Store Employees Temporary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6874C-D693-4675-8DD5-C68C3F008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65" y="685805"/>
            <a:ext cx="7154273" cy="40105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9" y="-8537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2" y="6364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1409314" y="33907"/>
            <a:ext cx="5943599" cy="303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69" dirty="0"/>
              <a:t>Handle HTTP POST, PUT, Get and Delete Requests - Store Employees Temporary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82E4D-737E-4E58-8D61-811B2945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" y="1081208"/>
            <a:ext cx="8791787" cy="28667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2161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9" y="-8537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2" y="6364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1409314" y="33907"/>
            <a:ext cx="5943599" cy="303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69" dirty="0"/>
              <a:t>Handle HTTP POST, PUT, Get and Delete Requests - Store Employees Temporary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C702-3D89-4A56-813E-EB48B070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26" y="1485756"/>
            <a:ext cx="7144747" cy="20576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3417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87746</TotalTime>
  <Words>45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9409</cp:revision>
  <dcterms:created xsi:type="dcterms:W3CDTF">2006-08-16T00:00:00Z</dcterms:created>
  <dcterms:modified xsi:type="dcterms:W3CDTF">2021-04-20T04:11:49Z</dcterms:modified>
</cp:coreProperties>
</file>