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4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5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41639" y="21467"/>
            <a:ext cx="866916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Beginner's Guide to Understanding Data in Plain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523347"/>
            <a:ext cx="11788771" cy="5940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JavaScript Object Notation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is a simple and widely used way to structure and share data between different computer systems, such as web applications or databases.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you're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packing a box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send to a friend. You want to make sure your friend knows what's inside the box and how everything is organized.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special language for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describing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what's in the box.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this "language," you have two main things: 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keys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values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Think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keys as labels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values as the actual things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you're packing. For example: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2000" b="1" i="1" dirty="0">
                <a:solidFill>
                  <a:srgbClr val="FF0000"/>
                </a:solidFill>
                <a:latin typeface="Söhne"/>
              </a:rPr>
              <a:t>{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  <a:latin typeface="Söhne"/>
              </a:rPr>
              <a:t>  "name": "John",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  <a:latin typeface="Söhne"/>
              </a:rPr>
              <a:t>  "age": 30,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  <a:latin typeface="Söhne"/>
              </a:rPr>
              <a:t>  "city": "New York"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  <a:latin typeface="Söhne"/>
              </a:rPr>
              <a:t>}</a:t>
            </a:r>
          </a:p>
          <a:p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"name," "age," and "city"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keys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"John," 30, and "New York" are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values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a bit like labeling items in your box. "Name" tells you what the person's name is, "age" tells you their age, and "city" tells you where they live.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41639" y="21467"/>
            <a:ext cx="866916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Beginner's Guide to Understanding Data in Plain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74629" y="259080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easy for both computers and people to understand.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used all over the internet to send and receive information. Whether it's sharing data between a website and a server, storing settings for an app, or exchanging information between different programs.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keep things organized and makes sure everyone understands what's inside the "box" of data.</a:t>
            </a:r>
          </a:p>
        </p:txBody>
      </p:sp>
    </p:spTree>
    <p:extLst>
      <p:ext uri="{BB962C8B-B14F-4D97-AF65-F5344CB8AC3E}">
        <p14:creationId xmlns:p14="http://schemas.microsoft.com/office/powerpoint/2010/main" val="29842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91168</TotalTime>
  <Words>296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9826</cp:revision>
  <dcterms:created xsi:type="dcterms:W3CDTF">2006-08-16T00:00:00Z</dcterms:created>
  <dcterms:modified xsi:type="dcterms:W3CDTF">2023-11-26T04:06:02Z</dcterms:modified>
</cp:coreProperties>
</file>