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74" r:id="rId2"/>
    <p:sldId id="475" r:id="rId3"/>
    <p:sldId id="476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282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10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5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8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429000" y="60125"/>
            <a:ext cx="4953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Caching Simplified: Your Quick Data Shortcut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630481"/>
            <a:ext cx="11963399" cy="193899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Imagine you have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favorite book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that you read often. Instead of going to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library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every time you want to read it, you decide to keep a copy of it on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small shelf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right next to your reading chair.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Now, whenever you want to read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book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you don't have to walk to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library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find the book on the shelf, and bring it back. Instead, you just reach for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book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on your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small shelf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because it's right there, easily accessible.</a:t>
            </a:r>
            <a:endParaRPr lang="en-US" sz="3200" dirty="0">
              <a:solidFill>
                <a:srgbClr val="374151"/>
              </a:solidFill>
            </a:endParaRPr>
          </a:p>
        </p:txBody>
      </p:sp>
      <p:pic>
        <p:nvPicPr>
          <p:cNvPr id="7" name="Picture 4" descr="Download Royaltyfree Man Drawing Cartoon Free Photo PNG HQ PNG Image |  FreePNGImg">
            <a:extLst>
              <a:ext uri="{FF2B5EF4-FFF2-40B4-BE49-F238E27FC236}">
                <a16:creationId xmlns:a16="http://schemas.microsoft.com/office/drawing/2014/main" id="{C0E1E038-DE3B-7EE1-2F65-42B979003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6" y="4035190"/>
            <a:ext cx="1967937" cy="257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e Importance of a School Library for Students">
            <a:extLst>
              <a:ext uri="{FF2B5EF4-FFF2-40B4-BE49-F238E27FC236}">
                <a16:creationId xmlns:a16="http://schemas.microsoft.com/office/drawing/2014/main" id="{BCAE9A5D-AAB1-619C-1B6E-C4381DEF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581400"/>
            <a:ext cx="5217817" cy="313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AAE82A-99B4-2A21-1553-0D076F462ADC}"/>
              </a:ext>
            </a:extLst>
          </p:cNvPr>
          <p:cNvSpPr txBox="1"/>
          <p:nvPr/>
        </p:nvSpPr>
        <p:spPr>
          <a:xfrm>
            <a:off x="8704908" y="2959000"/>
            <a:ext cx="1066800" cy="47000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Library</a:t>
            </a:r>
          </a:p>
        </p:txBody>
      </p:sp>
      <p:pic>
        <p:nvPicPr>
          <p:cNvPr id="1028" name="Picture 4" descr="The Paperback Writer | Wooden Stackable Book Shelf (Walnut Colour) -  BlessdBuy® | Marketplace &amp; Ecosystem for Non-Profit Made Products">
            <a:extLst>
              <a:ext uri="{FF2B5EF4-FFF2-40B4-BE49-F238E27FC236}">
                <a16:creationId xmlns:a16="http://schemas.microsoft.com/office/drawing/2014/main" id="{FA587779-3EB6-D48B-78C0-825248DDA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867" y="2590800"/>
            <a:ext cx="3276601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6619E8-DDFD-00F5-8CC8-C60458A1A61F}"/>
              </a:ext>
            </a:extLst>
          </p:cNvPr>
          <p:cNvCxnSpPr/>
          <p:nvPr/>
        </p:nvCxnSpPr>
        <p:spPr>
          <a:xfrm flipH="1">
            <a:off x="1752600" y="3819525"/>
            <a:ext cx="914400" cy="676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C0E2D5-1AC1-54A0-18A0-2AF595EBD528}"/>
              </a:ext>
            </a:extLst>
          </p:cNvPr>
          <p:cNvCxnSpPr/>
          <p:nvPr/>
        </p:nvCxnSpPr>
        <p:spPr>
          <a:xfrm>
            <a:off x="1676400" y="6019800"/>
            <a:ext cx="487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4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429000" y="60125"/>
            <a:ext cx="4953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Caching Simplified: Your Quick Data Shortcut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630481"/>
            <a:ext cx="11963399" cy="193899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 this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analogy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book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on your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small shelf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like the "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cache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."</a:t>
            </a: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Your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reading chair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represents your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computer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or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device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Going to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library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to get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book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like fetching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data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or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information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from a distant location, like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website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or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server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3200" dirty="0">
              <a:solidFill>
                <a:srgbClr val="374151"/>
              </a:solidFill>
            </a:endParaRPr>
          </a:p>
        </p:txBody>
      </p:sp>
      <p:pic>
        <p:nvPicPr>
          <p:cNvPr id="7" name="Picture 4" descr="Download Royaltyfree Man Drawing Cartoon Free Photo PNG HQ PNG Image |  FreePNGImg">
            <a:extLst>
              <a:ext uri="{FF2B5EF4-FFF2-40B4-BE49-F238E27FC236}">
                <a16:creationId xmlns:a16="http://schemas.microsoft.com/office/drawing/2014/main" id="{C0E1E038-DE3B-7EE1-2F65-42B979003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6" y="4035190"/>
            <a:ext cx="1967937" cy="257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e Importance of a School Library for Students">
            <a:extLst>
              <a:ext uri="{FF2B5EF4-FFF2-40B4-BE49-F238E27FC236}">
                <a16:creationId xmlns:a16="http://schemas.microsoft.com/office/drawing/2014/main" id="{BCAE9A5D-AAB1-619C-1B6E-C4381DEF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581400"/>
            <a:ext cx="5217817" cy="313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AAE82A-99B4-2A21-1553-0D076F462ADC}"/>
              </a:ext>
            </a:extLst>
          </p:cNvPr>
          <p:cNvSpPr txBox="1"/>
          <p:nvPr/>
        </p:nvSpPr>
        <p:spPr>
          <a:xfrm>
            <a:off x="8704908" y="2959000"/>
            <a:ext cx="1066800" cy="47000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Library</a:t>
            </a:r>
          </a:p>
        </p:txBody>
      </p:sp>
      <p:pic>
        <p:nvPicPr>
          <p:cNvPr id="1028" name="Picture 4" descr="The Paperback Writer | Wooden Stackable Book Shelf (Walnut Colour) -  BlessdBuy® | Marketplace &amp; Ecosystem for Non-Profit Made Products">
            <a:extLst>
              <a:ext uri="{FF2B5EF4-FFF2-40B4-BE49-F238E27FC236}">
                <a16:creationId xmlns:a16="http://schemas.microsoft.com/office/drawing/2014/main" id="{FA587779-3EB6-D48B-78C0-825248DDA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867" y="2590800"/>
            <a:ext cx="3276601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6619E8-DDFD-00F5-8CC8-C60458A1A61F}"/>
              </a:ext>
            </a:extLst>
          </p:cNvPr>
          <p:cNvCxnSpPr/>
          <p:nvPr/>
        </p:nvCxnSpPr>
        <p:spPr>
          <a:xfrm flipH="1">
            <a:off x="1752600" y="3819525"/>
            <a:ext cx="914400" cy="676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C0E2D5-1AC1-54A0-18A0-2AF595EBD528}"/>
              </a:ext>
            </a:extLst>
          </p:cNvPr>
          <p:cNvCxnSpPr/>
          <p:nvPr/>
        </p:nvCxnSpPr>
        <p:spPr>
          <a:xfrm>
            <a:off x="1676400" y="6019800"/>
            <a:ext cx="487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42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429000" y="60125"/>
            <a:ext cx="4953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Caching Simplified: Your Quick Data Shortcut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630481"/>
            <a:ext cx="11963399" cy="101566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So,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cache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like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quick-access storage area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that stores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frequently used data or information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making it readily available when needed. It helps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speed up tasks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on your computer or device by saving time and effort that would otherwise be spent fetching data from a distant source.</a:t>
            </a:r>
            <a:endParaRPr lang="en-US" sz="3200" dirty="0">
              <a:solidFill>
                <a:srgbClr val="374151"/>
              </a:solidFill>
            </a:endParaRPr>
          </a:p>
        </p:txBody>
      </p:sp>
      <p:pic>
        <p:nvPicPr>
          <p:cNvPr id="7" name="Picture 4" descr="Download Royaltyfree Man Drawing Cartoon Free Photo PNG HQ PNG Image |  FreePNGImg">
            <a:extLst>
              <a:ext uri="{FF2B5EF4-FFF2-40B4-BE49-F238E27FC236}">
                <a16:creationId xmlns:a16="http://schemas.microsoft.com/office/drawing/2014/main" id="{C0E1E038-DE3B-7EE1-2F65-42B979003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6" y="4035190"/>
            <a:ext cx="1967937" cy="257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e Importance of a School Library for Students">
            <a:extLst>
              <a:ext uri="{FF2B5EF4-FFF2-40B4-BE49-F238E27FC236}">
                <a16:creationId xmlns:a16="http://schemas.microsoft.com/office/drawing/2014/main" id="{BCAE9A5D-AAB1-619C-1B6E-C4381DEF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581400"/>
            <a:ext cx="5217817" cy="313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AAE82A-99B4-2A21-1553-0D076F462ADC}"/>
              </a:ext>
            </a:extLst>
          </p:cNvPr>
          <p:cNvSpPr txBox="1"/>
          <p:nvPr/>
        </p:nvSpPr>
        <p:spPr>
          <a:xfrm>
            <a:off x="8704908" y="2959000"/>
            <a:ext cx="1066800" cy="47000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Library</a:t>
            </a:r>
          </a:p>
        </p:txBody>
      </p:sp>
      <p:pic>
        <p:nvPicPr>
          <p:cNvPr id="1028" name="Picture 4" descr="The Paperback Writer | Wooden Stackable Book Shelf (Walnut Colour) -  BlessdBuy® | Marketplace &amp; Ecosystem for Non-Profit Made Products">
            <a:extLst>
              <a:ext uri="{FF2B5EF4-FFF2-40B4-BE49-F238E27FC236}">
                <a16:creationId xmlns:a16="http://schemas.microsoft.com/office/drawing/2014/main" id="{FA587779-3EB6-D48B-78C0-825248DDA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867" y="2590800"/>
            <a:ext cx="3276601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6619E8-DDFD-00F5-8CC8-C60458A1A61F}"/>
              </a:ext>
            </a:extLst>
          </p:cNvPr>
          <p:cNvCxnSpPr/>
          <p:nvPr/>
        </p:nvCxnSpPr>
        <p:spPr>
          <a:xfrm flipH="1">
            <a:off x="1752600" y="3819525"/>
            <a:ext cx="914400" cy="676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C0E2D5-1AC1-54A0-18A0-2AF595EBD528}"/>
              </a:ext>
            </a:extLst>
          </p:cNvPr>
          <p:cNvCxnSpPr/>
          <p:nvPr/>
        </p:nvCxnSpPr>
        <p:spPr>
          <a:xfrm>
            <a:off x="1676400" y="6019800"/>
            <a:ext cx="487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87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91525</TotalTime>
  <Words>226</Words>
  <Application>Microsoft Office PowerPoint</Application>
  <PresentationFormat>Widescreen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9828</cp:revision>
  <dcterms:created xsi:type="dcterms:W3CDTF">2006-08-16T00:00:00Z</dcterms:created>
  <dcterms:modified xsi:type="dcterms:W3CDTF">2023-09-25T07:35:57Z</dcterms:modified>
</cp:coreProperties>
</file>