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72" r:id="rId2"/>
    <p:sldId id="473" r:id="rId3"/>
    <p:sldId id="474" r:id="rId4"/>
    <p:sldId id="475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291" autoAdjust="0"/>
  </p:normalViewPr>
  <p:slideViewPr>
    <p:cSldViewPr>
      <p:cViewPr>
        <p:scale>
          <a:sx n="80" d="100"/>
          <a:sy n="80" d="100"/>
        </p:scale>
        <p:origin x="802" y="-115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49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12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Maven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2459504"/>
            <a:ext cx="11963399" cy="255454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is a powerful and widely used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build automation and project management tool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in the world of software development.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helps programmers manage their projects, handle dependencies, and streamline the process of building, testing, and deploying software.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Imagine you're working on a complex puzzle, and each piece of the puzzle is a different part of your software project.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is like the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organizer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that helps you put all the pieces together in the right way.</a:t>
            </a:r>
            <a:endParaRPr lang="en-US" sz="2000" dirty="0">
              <a:solidFill>
                <a:srgbClr val="37415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EACB1-A876-4722-DDD7-FAEDFA91473E}"/>
              </a:ext>
            </a:extLst>
          </p:cNvPr>
          <p:cNvSpPr txBox="1"/>
          <p:nvPr/>
        </p:nvSpPr>
        <p:spPr>
          <a:xfrm>
            <a:off x="5105400" y="1905000"/>
            <a:ext cx="1917256" cy="4700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About Maven</a:t>
            </a:r>
          </a:p>
        </p:txBody>
      </p:sp>
    </p:spTree>
    <p:extLst>
      <p:ext uri="{BB962C8B-B14F-4D97-AF65-F5344CB8AC3E}">
        <p14:creationId xmlns:p14="http://schemas.microsoft.com/office/powerpoint/2010/main" val="2322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Maven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1828800"/>
            <a:ext cx="11963399" cy="378565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Project Management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: When you start a new software project, you need to organize your code, resources (like images and configuration files), and other related files.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helps you create a structured project layout, making it easier to find and manage different components.</a:t>
            </a:r>
          </a:p>
          <a:p>
            <a:pPr marL="457200" indent="-457200">
              <a:buFont typeface="+mj-lt"/>
              <a:buAutoNum type="arabicPeriod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Dependency Management</a:t>
            </a:r>
            <a:r>
              <a:rPr lang="en-US" sz="2000" b="1" i="0" dirty="0">
                <a:solidFill>
                  <a:srgbClr val="374151"/>
                </a:solidFill>
                <a:effectLst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Most software projects rely on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external libraries or components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to work properly. These external pieces are called "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dependencies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." Maven helps you specify these dependencies in a configuration file (usually called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pom.xml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) and automatically downloads and manages them for you. It ensures that your project always has the correct versions of the required libraries.</a:t>
            </a:r>
          </a:p>
          <a:p>
            <a:pPr marL="457200" indent="-457200">
              <a:buFont typeface="+mj-lt"/>
              <a:buAutoNum type="arabicPeriod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Build Automation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: Building a software project involves compiling the source code, running tests, packaging everything into a usable format (like a JAR or WAR file), and more.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automates this entire process. With a simple command, it can compile your code, execute tests, and generate the final output.</a:t>
            </a:r>
            <a:endParaRPr lang="en-US" sz="2000" dirty="0">
              <a:solidFill>
                <a:srgbClr val="37415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6AE93-965C-147B-F6F3-EBD4EE156583}"/>
              </a:ext>
            </a:extLst>
          </p:cNvPr>
          <p:cNvSpPr txBox="1"/>
          <p:nvPr/>
        </p:nvSpPr>
        <p:spPr>
          <a:xfrm>
            <a:off x="4267200" y="1243548"/>
            <a:ext cx="3219792" cy="4700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key Concepts of Maven</a:t>
            </a:r>
          </a:p>
        </p:txBody>
      </p:sp>
    </p:spTree>
    <p:extLst>
      <p:ext uri="{BB962C8B-B14F-4D97-AF65-F5344CB8AC3E}">
        <p14:creationId xmlns:p14="http://schemas.microsoft.com/office/powerpoint/2010/main" val="29088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Maven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1652052"/>
            <a:ext cx="11963399" cy="409342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Consistency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: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Maven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enforces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consistent way of building projects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across different team members and environments. This reduces the chances of errors due to inconsistent configurations.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Reusability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: If you have multiple projects that share similar components or configurations, Maven lets you create reusable "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parent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" projects that define common settings. This helps maintain a consistent development approach across related projects.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Reporting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: Maven can generate various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reports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about your project, such as code quality, test coverage, and more. These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reports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provide insights into the health and progress of your software.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Plugins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: Maven has a vast collection of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plugins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that extend its functionality. These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plugins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can be used to perform specialized tasks like deploying your project to a server, generating documentation, or creating executable files.</a:t>
            </a:r>
            <a:endParaRPr lang="en-US" sz="2000" dirty="0">
              <a:solidFill>
                <a:srgbClr val="37415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2BA7A-782D-B4B5-AFB6-99FB0ACF3E58}"/>
              </a:ext>
            </a:extLst>
          </p:cNvPr>
          <p:cNvSpPr txBox="1"/>
          <p:nvPr/>
        </p:nvSpPr>
        <p:spPr>
          <a:xfrm>
            <a:off x="4267200" y="990600"/>
            <a:ext cx="3219792" cy="4700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key Concepts of Maven</a:t>
            </a:r>
          </a:p>
        </p:txBody>
      </p:sp>
    </p:spTree>
    <p:extLst>
      <p:ext uri="{BB962C8B-B14F-4D97-AF65-F5344CB8AC3E}">
        <p14:creationId xmlns:p14="http://schemas.microsoft.com/office/powerpoint/2010/main" val="223177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Maven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2431370"/>
            <a:ext cx="11963399" cy="224676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Here's a simple analogy to help you understand better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: Think of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Maven as a skilled chef in a restaurant kitchen.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The chef manages all the ingredients (dependencies) needed for each dish (project), follows a consistent recipe (build process) to prepare the dish, and ensures that every dish meets a certain quality standard (reporting).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In summary,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is like your project's assistant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that handles the nitty-gritty details of managing dependencies, building, and reporting, so you can focus on writing great code and creating valuable software.</a:t>
            </a:r>
            <a:endParaRPr lang="en-US" sz="2000" dirty="0">
              <a:solidFill>
                <a:srgbClr val="37415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8B97E-FB9B-0541-C96D-9F6E01E3E0E1}"/>
              </a:ext>
            </a:extLst>
          </p:cNvPr>
          <p:cNvSpPr txBox="1"/>
          <p:nvPr/>
        </p:nvSpPr>
        <p:spPr>
          <a:xfrm>
            <a:off x="4876800" y="1676400"/>
            <a:ext cx="2681824" cy="4700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 of Maven</a:t>
            </a:r>
          </a:p>
        </p:txBody>
      </p:sp>
    </p:spTree>
    <p:extLst>
      <p:ext uri="{BB962C8B-B14F-4D97-AF65-F5344CB8AC3E}">
        <p14:creationId xmlns:p14="http://schemas.microsoft.com/office/powerpoint/2010/main" val="17705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91532</TotalTime>
  <Words>556</Words>
  <Application>Microsoft Office PowerPoint</Application>
  <PresentationFormat>Widescreen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9819</cp:revision>
  <dcterms:created xsi:type="dcterms:W3CDTF">2006-08-16T00:00:00Z</dcterms:created>
  <dcterms:modified xsi:type="dcterms:W3CDTF">2024-02-22T08:21:40Z</dcterms:modified>
</cp:coreProperties>
</file>