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70871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stands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for Create, Read, Update, and Delete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a set of basic operations that can be performed on data in a database.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Create (C)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Imagine you have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When you create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new entry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you're adding new information. In the digital world, creating is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adding a new record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a database. For example,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adding a new contact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your phone is a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create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operation.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Read (R)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Reading is about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retrieving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analogy, it's like looking up a phone number you wrote down earlier. In the digital realm, reading involves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fetching or retrieving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from a database. When you open a file on your computer, you're performing a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read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operation.</a:t>
            </a:r>
          </a:p>
        </p:txBody>
      </p:sp>
      <p:pic>
        <p:nvPicPr>
          <p:cNvPr id="1026" name="Picture 2" descr="How to Have Fun Writing in a Notebook (with Pictures) - wikiHow">
            <a:extLst>
              <a:ext uri="{FF2B5EF4-FFF2-40B4-BE49-F238E27FC236}">
                <a16:creationId xmlns:a16="http://schemas.microsoft.com/office/drawing/2014/main" id="{62580004-C132-69E4-1A29-E2B45E88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19" y="4131972"/>
            <a:ext cx="3516382" cy="25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08643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Update (U)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Updating 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making changes to existing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Going back to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like correcting a mistake in a phone number or updating someone's address. In databases, updating involves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modifying the existing 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For instance, changing your profile picture on social media is an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update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operation.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Delete (D)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Deleting 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removing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like crossing out an entry you no longer need. In databases, deleting means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removing a record or piece of 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Deleting an email from your inbox is a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operation.</a:t>
            </a:r>
          </a:p>
        </p:txBody>
      </p:sp>
      <p:pic>
        <p:nvPicPr>
          <p:cNvPr id="1026" name="Picture 2" descr="How to Have Fun Writing in a Notebook (with Pictures) - wikiHow">
            <a:extLst>
              <a:ext uri="{FF2B5EF4-FFF2-40B4-BE49-F238E27FC236}">
                <a16:creationId xmlns:a16="http://schemas.microsoft.com/office/drawing/2014/main" id="{62580004-C132-69E4-1A29-E2B45E88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09" y="3547215"/>
            <a:ext cx="4278381" cy="31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5A242E-6F37-2B90-5086-9710744F5518}"/>
              </a:ext>
            </a:extLst>
          </p:cNvPr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522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91223" y="493189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a nutshell: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Create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Adding new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Read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Retrieving or looking up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Update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Modifying or changing existing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Removing or discarding data.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These four operations are fundamental in managing and interacting with data, whether it's in a physical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digital database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6" name="Picture 2" descr="How to Have Fun Writing in a Notebook (with Pictures) - wikiHow">
            <a:extLst>
              <a:ext uri="{FF2B5EF4-FFF2-40B4-BE49-F238E27FC236}">
                <a16:creationId xmlns:a16="http://schemas.microsoft.com/office/drawing/2014/main" id="{62580004-C132-69E4-1A29-E2B45E88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19" y="3965494"/>
            <a:ext cx="3744981" cy="27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6E42C8-EB4C-4A6E-48A7-91CADB3CE847}"/>
              </a:ext>
            </a:extLst>
          </p:cNvPr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3995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91161</TotalTime>
  <Words>351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9826</cp:revision>
  <dcterms:created xsi:type="dcterms:W3CDTF">2006-08-16T00:00:00Z</dcterms:created>
  <dcterms:modified xsi:type="dcterms:W3CDTF">2023-12-09T03:43:11Z</dcterms:modified>
</cp:coreProperties>
</file>