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6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1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3810000" y="46672"/>
            <a:ext cx="5334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Kafka producer to single topic with three partition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806A4-0279-CD53-7A80-8E91CF05A2E6}"/>
              </a:ext>
            </a:extLst>
          </p:cNvPr>
          <p:cNvSpPr txBox="1"/>
          <p:nvPr/>
        </p:nvSpPr>
        <p:spPr>
          <a:xfrm>
            <a:off x="1685338" y="633561"/>
            <a:ext cx="883026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Messages will be published to all three partitions in a random manner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7B2753-83B2-9D45-88CE-D64FE3C4530D}"/>
              </a:ext>
            </a:extLst>
          </p:cNvPr>
          <p:cNvSpPr/>
          <p:nvPr/>
        </p:nvSpPr>
        <p:spPr>
          <a:xfrm>
            <a:off x="5105400" y="2258990"/>
            <a:ext cx="6477000" cy="428254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FEA6D-E2D0-896C-9F10-5571DF8E3E28}"/>
              </a:ext>
            </a:extLst>
          </p:cNvPr>
          <p:cNvSpPr txBox="1"/>
          <p:nvPr/>
        </p:nvSpPr>
        <p:spPr>
          <a:xfrm>
            <a:off x="5229899" y="2057400"/>
            <a:ext cx="97020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Broker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263FB-BB27-5E11-44C2-FDF306F173FC}"/>
              </a:ext>
            </a:extLst>
          </p:cNvPr>
          <p:cNvSpPr txBox="1"/>
          <p:nvPr/>
        </p:nvSpPr>
        <p:spPr>
          <a:xfrm>
            <a:off x="6367402" y="1752600"/>
            <a:ext cx="464947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Topic with Three Partition and the Single Broker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032295-4581-C925-ECA9-3CBF5D5F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24274"/>
            <a:ext cx="5486400" cy="3588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D7C4CF-7D8F-8E90-0ADE-3612394361B7}"/>
              </a:ext>
            </a:extLst>
          </p:cNvPr>
          <p:cNvSpPr txBox="1"/>
          <p:nvPr/>
        </p:nvSpPr>
        <p:spPr>
          <a:xfrm>
            <a:off x="5943600" y="2483822"/>
            <a:ext cx="72455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Topic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E54F13-9570-B88A-D71F-2ADC07165576}"/>
              </a:ext>
            </a:extLst>
          </p:cNvPr>
          <p:cNvSpPr/>
          <p:nvPr/>
        </p:nvSpPr>
        <p:spPr>
          <a:xfrm>
            <a:off x="1299635" y="3981160"/>
            <a:ext cx="1828800" cy="8382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Producer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71A0B1-FDAA-8D3F-8C23-7EA705156208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2860613" y="3657600"/>
            <a:ext cx="3339488" cy="44631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573B81-1A16-982C-DFF9-5CFD8D4DC883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3128435" y="4400260"/>
            <a:ext cx="3071666" cy="171740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6941FC-0891-68A6-8309-012485CFFF84}"/>
              </a:ext>
            </a:extLst>
          </p:cNvPr>
          <p:cNvCxnSpPr>
            <a:cxnSpLocks/>
          </p:cNvCxnSpPr>
          <p:nvPr/>
        </p:nvCxnSpPr>
        <p:spPr>
          <a:xfrm>
            <a:off x="3016556" y="4655661"/>
            <a:ext cx="3183545" cy="823067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E644C27A-5E61-6E78-533C-A970C86FF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76" y="5167619"/>
            <a:ext cx="2095682" cy="14098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5" name="Picture 2" descr="Blue message icon - Free blue mail icons">
            <a:extLst>
              <a:ext uri="{FF2B5EF4-FFF2-40B4-BE49-F238E27FC236}">
                <a16:creationId xmlns:a16="http://schemas.microsoft.com/office/drawing/2014/main" id="{5A85AFA0-DE45-AE88-874C-7C55D0C93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Blue message icon - Free blue mail icons">
            <a:extLst>
              <a:ext uri="{FF2B5EF4-FFF2-40B4-BE49-F238E27FC236}">
                <a16:creationId xmlns:a16="http://schemas.microsoft.com/office/drawing/2014/main" id="{2F653416-89F5-B388-4E55-BB3F1E20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038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Blue message icon - Free blue mail icons">
            <a:extLst>
              <a:ext uri="{FF2B5EF4-FFF2-40B4-BE49-F238E27FC236}">
                <a16:creationId xmlns:a16="http://schemas.microsoft.com/office/drawing/2014/main" id="{1BFBDF04-CCB1-176A-7308-058CD1C62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054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65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92940</TotalTime>
  <Words>33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9972</cp:revision>
  <dcterms:created xsi:type="dcterms:W3CDTF">2006-08-16T00:00:00Z</dcterms:created>
  <dcterms:modified xsi:type="dcterms:W3CDTF">2023-02-22T04:02:33Z</dcterms:modified>
</cp:coreProperties>
</file>