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6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187834"/>
            <a:ext cx="5562600" cy="2498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35394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SSL (Secure Sockets Layer) and TLS (Transport Layer Security):</a:t>
            </a:r>
          </a:p>
          <a:p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Think of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security guards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for your internet communication. When you browse the internet, your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 browser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(like Chrome or Firefox) talks to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 servers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display websites.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are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protocols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this communication, making sure that the information exchanged between your browser and the server remains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secure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private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 are sending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secret message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your friend.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Without SSL/TLS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it's like sending the message on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postcard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anyone who intercepts it can read it easily.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With SSL/TLS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it's like putting your message in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locked envelope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before sending it. Only your friend (the intended recipient) can unlock the envelope and read the message.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DA60B-0713-2031-AA05-FF2F70E0C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4361400"/>
            <a:ext cx="4881729" cy="2243301"/>
          </a:xfrm>
          <a:prstGeom prst="rect">
            <a:avLst/>
          </a:prstGeom>
        </p:spPr>
      </p:pic>
      <p:pic>
        <p:nvPicPr>
          <p:cNvPr id="1026" name="Picture 2" descr="Stampex India | India 25p, Meghdoot Post Card, Mahatma Gandhi, Advertisment  Missing, Dry Print + Normal">
            <a:extLst>
              <a:ext uri="{FF2B5EF4-FFF2-40B4-BE49-F238E27FC236}">
                <a16:creationId xmlns:a16="http://schemas.microsoft.com/office/drawing/2014/main" id="{86C6BAD4-5C2E-1091-91F2-422FD263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69279"/>
            <a:ext cx="1066800" cy="70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78708"/>
            <a:ext cx="7848600" cy="3525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 (Hypertext Transfer Protocol Secure):</a:t>
            </a:r>
            <a:b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simply a combination of the regular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(the protocol used to transfer web pages)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SSL/TLS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When you see 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https://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 at the beginning of a website address in your browser, it means that the connection between your browser and the server is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secure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encrypted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7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106B-C6DE-04D3-D64A-3CF12A10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" y="3886200"/>
            <a:ext cx="4881729" cy="2243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239307"/>
            <a:ext cx="6433607" cy="2890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Continuing with the analogy,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sending your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secret message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using a special courier service that ensures the message is put inside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locked envelope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and securely delivered to your friend's mailbox.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summary,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are security technologies that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your internet communication,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a secure version of the regular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used to access websites. They all work together to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protect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your data and ensure that your online interactions are safe from eavesdropping and tampering by malicious parties.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1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90987</TotalTime>
  <Words>320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9793</cp:revision>
  <dcterms:created xsi:type="dcterms:W3CDTF">2006-08-16T00:00:00Z</dcterms:created>
  <dcterms:modified xsi:type="dcterms:W3CDTF">2023-08-18T09:01:37Z</dcterms:modified>
</cp:coreProperties>
</file>