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3"/>
  </p:notesMasterIdLst>
  <p:sldIdLst>
    <p:sldId id="478" r:id="rId2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  <a:srgbClr val="FF5050"/>
    <a:srgbClr val="33CCFF"/>
    <a:srgbClr val="151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8" d="100"/>
          <a:sy n="68" d="100"/>
        </p:scale>
        <p:origin x="137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7471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6C491-DBC3-A60F-6EAA-0F9285847D45}"/>
              </a:ext>
            </a:extLst>
          </p:cNvPr>
          <p:cNvSpPr/>
          <p:nvPr/>
        </p:nvSpPr>
        <p:spPr>
          <a:xfrm>
            <a:off x="1502835" y="86789"/>
            <a:ext cx="9241365" cy="46166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How to uninstall MongoDB 6.0.4 &amp; MongoDB Compass on Windows 11?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AA631-BD81-0B30-84C1-247E6095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17" y="950389"/>
            <a:ext cx="9829800" cy="55292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F331D7-81CF-3981-A4F5-C4655DD67353}"/>
              </a:ext>
            </a:extLst>
          </p:cNvPr>
          <p:cNvSpPr/>
          <p:nvPr/>
        </p:nvSpPr>
        <p:spPr>
          <a:xfrm>
            <a:off x="817035" y="838200"/>
            <a:ext cx="261196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93078</TotalTime>
  <Words>13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9992</cp:revision>
  <dcterms:created xsi:type="dcterms:W3CDTF">2006-08-16T00:00:00Z</dcterms:created>
  <dcterms:modified xsi:type="dcterms:W3CDTF">2023-03-18T03:08:43Z</dcterms:modified>
</cp:coreProperties>
</file>