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7" r:id="rId2"/>
    <p:sldId id="46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4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5063171" y="43073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AutoShape 2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A6AF5747-13F4-4946-ACC1-F8D9597CB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7942" y="20375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68BA52AB-839A-4A3C-B9E0-377D3E42E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0342" y="21899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991875-638A-42F1-B117-BE83A335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0" y="818361"/>
            <a:ext cx="4281883" cy="364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FFF8E-96DC-4026-9139-5608ACD6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174" y="4094961"/>
            <a:ext cx="1233535" cy="1954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B7460A-8928-4D1A-A12A-545A63FAE6AB}"/>
              </a:ext>
            </a:extLst>
          </p:cNvPr>
          <p:cNvCxnSpPr/>
          <p:nvPr/>
        </p:nvCxnSpPr>
        <p:spPr>
          <a:xfrm>
            <a:off x="3456400" y="2723361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E31BC-B899-4A08-8BC5-AA171576B97B}"/>
              </a:ext>
            </a:extLst>
          </p:cNvPr>
          <p:cNvSpPr txBox="1"/>
          <p:nvPr/>
        </p:nvSpPr>
        <p:spPr>
          <a:xfrm>
            <a:off x="5622426" y="2553127"/>
            <a:ext cx="742511" cy="36933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80D2A-A499-46FD-B615-2B19E6FBBF74}"/>
              </a:ext>
            </a:extLst>
          </p:cNvPr>
          <p:cNvSpPr/>
          <p:nvPr/>
        </p:nvSpPr>
        <p:spPr>
          <a:xfrm>
            <a:off x="4191000" y="556502"/>
            <a:ext cx="4614083" cy="123299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MongoDB achieves replication by the use of </a:t>
            </a:r>
            <a:r>
              <a:rPr lang="en-US" sz="1200" dirty="0">
                <a:solidFill>
                  <a:srgbClr val="C00000"/>
                </a:solidFill>
              </a:rPr>
              <a:t>replica set</a:t>
            </a:r>
            <a:r>
              <a:rPr lang="en-US" sz="1200" dirty="0"/>
              <a:t>. A </a:t>
            </a:r>
            <a:r>
              <a:rPr lang="en-US" sz="1200" dirty="0">
                <a:solidFill>
                  <a:srgbClr val="C00000"/>
                </a:solidFill>
              </a:rPr>
              <a:t>replica set </a:t>
            </a:r>
            <a:r>
              <a:rPr lang="en-US" sz="1200" dirty="0"/>
              <a:t>is a group of </a:t>
            </a:r>
            <a:r>
              <a:rPr lang="en-US" sz="1200" b="1" dirty="0" err="1"/>
              <a:t>mongod</a:t>
            </a:r>
            <a:r>
              <a:rPr lang="en-US" sz="1200" dirty="0"/>
              <a:t> instances that host the same data set. In a replica, one node is primary node that receives all write operations. All other instances, such as secondaries, apply operations from the primary so that they have the same data set. </a:t>
            </a:r>
            <a:r>
              <a:rPr lang="en-US" sz="1200" dirty="0">
                <a:solidFill>
                  <a:srgbClr val="C00000"/>
                </a:solidFill>
              </a:rPr>
              <a:t>Replica set can have only one primary node.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5D9448-5E69-4756-9E32-7993BDF48C93}"/>
              </a:ext>
            </a:extLst>
          </p:cNvPr>
          <p:cNvSpPr/>
          <p:nvPr/>
        </p:nvSpPr>
        <p:spPr>
          <a:xfrm>
            <a:off x="7423606" y="3810911"/>
            <a:ext cx="1392826" cy="665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Primary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Secondary1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Secondary2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82EB2-903B-498B-8778-5D989AB64C09}"/>
              </a:ext>
            </a:extLst>
          </p:cNvPr>
          <p:cNvSpPr txBox="1"/>
          <p:nvPr/>
        </p:nvSpPr>
        <p:spPr>
          <a:xfrm>
            <a:off x="7423606" y="3407648"/>
            <a:ext cx="13773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3 Nodes ReplicaSet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39160-C8A8-4125-A1D5-A6A6AD1F08BA}"/>
              </a:ext>
            </a:extLst>
          </p:cNvPr>
          <p:cNvSpPr/>
          <p:nvPr/>
        </p:nvSpPr>
        <p:spPr>
          <a:xfrm>
            <a:off x="5607835" y="3750314"/>
            <a:ext cx="1598515" cy="4340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Primary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80DA8-FAEF-4A46-94E9-7D46EF4FD22A}"/>
              </a:ext>
            </a:extLst>
          </p:cNvPr>
          <p:cNvSpPr txBox="1"/>
          <p:nvPr/>
        </p:nvSpPr>
        <p:spPr>
          <a:xfrm>
            <a:off x="5607836" y="3407648"/>
            <a:ext cx="159851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Single Node ReplicaSet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DBFB58-2236-4BE1-AD93-7E1977BA5FAF}"/>
              </a:ext>
            </a:extLst>
          </p:cNvPr>
          <p:cNvSpPr txBox="1"/>
          <p:nvPr/>
        </p:nvSpPr>
        <p:spPr>
          <a:xfrm>
            <a:off x="2619444" y="73223"/>
            <a:ext cx="378135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How Setup Multi Nodes Replica Set in MongoDB?</a:t>
            </a:r>
            <a:endParaRPr lang="en-US" sz="11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2E64D75-A310-49EB-91A0-D6577DD6F5C1}"/>
              </a:ext>
            </a:extLst>
          </p:cNvPr>
          <p:cNvSpPr/>
          <p:nvPr/>
        </p:nvSpPr>
        <p:spPr>
          <a:xfrm>
            <a:off x="110446" y="2189961"/>
            <a:ext cx="1520825" cy="324639"/>
          </a:xfrm>
          <a:prstGeom prst="wedgeRoundRectCallout">
            <a:avLst>
              <a:gd name="adj1" fmla="val 78310"/>
              <a:gd name="adj2" fmla="val 604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Localhost:27017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F88534FD-4EFD-4B0A-B65A-CC6404642D0F}"/>
              </a:ext>
            </a:extLst>
          </p:cNvPr>
          <p:cNvSpPr/>
          <p:nvPr/>
        </p:nvSpPr>
        <p:spPr>
          <a:xfrm>
            <a:off x="102340" y="4619884"/>
            <a:ext cx="1520825" cy="324639"/>
          </a:xfrm>
          <a:prstGeom prst="wedgeRoundRectCallout">
            <a:avLst>
              <a:gd name="adj1" fmla="val 55923"/>
              <a:gd name="adj2" fmla="val -13729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Localhost:27018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9EA56E0-D5E8-4201-807A-7FC5AC1A3D27}"/>
              </a:ext>
            </a:extLst>
          </p:cNvPr>
          <p:cNvSpPr/>
          <p:nvPr/>
        </p:nvSpPr>
        <p:spPr>
          <a:xfrm>
            <a:off x="2322329" y="4650664"/>
            <a:ext cx="1520825" cy="324639"/>
          </a:xfrm>
          <a:prstGeom prst="wedgeRoundRectCallout">
            <a:avLst>
              <a:gd name="adj1" fmla="val 55923"/>
              <a:gd name="adj2" fmla="val -13729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Localhost:27019</a:t>
            </a:r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  <p:bldP spid="20" grpId="0" animBg="1"/>
      <p:bldP spid="5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A0A16-E2C9-4A48-8DC2-B0BD0CBDF9E9}"/>
              </a:ext>
            </a:extLst>
          </p:cNvPr>
          <p:cNvSpPr txBox="1"/>
          <p:nvPr/>
        </p:nvSpPr>
        <p:spPr>
          <a:xfrm>
            <a:off x="2619444" y="73223"/>
            <a:ext cx="378135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How Setup Multi Nodes Replica Set in MongoDB?</a:t>
            </a: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CCEFD3-18AE-4BF6-B8F0-7F20A6FF9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99913"/>
            <a:ext cx="6705600" cy="35015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17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84475</TotalTime>
  <Words>112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9765</cp:revision>
  <dcterms:created xsi:type="dcterms:W3CDTF">2006-08-16T00:00:00Z</dcterms:created>
  <dcterms:modified xsi:type="dcterms:W3CDTF">2021-06-04T04:07:40Z</dcterms:modified>
</cp:coreProperties>
</file>