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78" r:id="rId2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  <a:srgbClr val="FF5050"/>
    <a:srgbClr val="33CCFF"/>
    <a:srgbClr val="151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94291" autoAdjust="0"/>
  </p:normalViewPr>
  <p:slideViewPr>
    <p:cSldViewPr>
      <p:cViewPr varScale="1">
        <p:scale>
          <a:sx n="68" d="100"/>
          <a:sy n="68" d="100"/>
        </p:scale>
        <p:origin x="1378" y="77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848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7471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6C491-DBC3-A60F-6EAA-0F9285847D45}"/>
              </a:ext>
            </a:extLst>
          </p:cNvPr>
          <p:cNvSpPr/>
          <p:nvPr/>
        </p:nvSpPr>
        <p:spPr>
          <a:xfrm>
            <a:off x="1752600" y="57090"/>
            <a:ext cx="8686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How to Get and Select a Collection and Retrieving All the Documents using Java?</a:t>
            </a:r>
          </a:p>
        </p:txBody>
      </p:sp>
      <p:pic>
        <p:nvPicPr>
          <p:cNvPr id="1026" name="Picture 2" descr="Clip art,Line,Logo,Graphics #125924 - Free Icon Library">
            <a:extLst>
              <a:ext uri="{FF2B5EF4-FFF2-40B4-BE49-F238E27FC236}">
                <a16:creationId xmlns:a16="http://schemas.microsoft.com/office/drawing/2014/main" id="{0AFE49EA-CB32-D4DE-8BD4-1538F8018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3886200"/>
            <a:ext cx="2362200" cy="23622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53CB1AF-28FF-CA5E-CF8A-E019E50266A0}"/>
              </a:ext>
            </a:extLst>
          </p:cNvPr>
          <p:cNvSpPr/>
          <p:nvPr/>
        </p:nvSpPr>
        <p:spPr>
          <a:xfrm>
            <a:off x="1600201" y="4457700"/>
            <a:ext cx="2209800" cy="1219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Program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D48A00-C461-26AB-0269-37CEFE7E99B0}"/>
              </a:ext>
            </a:extLst>
          </p:cNvPr>
          <p:cNvCxnSpPr>
            <a:stCxn id="4" idx="6"/>
            <a:endCxn id="1026" idx="1"/>
          </p:cNvCxnSpPr>
          <p:nvPr/>
        </p:nvCxnSpPr>
        <p:spPr>
          <a:xfrm>
            <a:off x="3810001" y="5067300"/>
            <a:ext cx="45719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CEAA1CB-99E5-B0D4-15A1-DF8BE6369C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1336793"/>
            <a:ext cx="7773074" cy="21566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07040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93115</TotalTime>
  <Words>18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10001</cp:revision>
  <dcterms:created xsi:type="dcterms:W3CDTF">2006-08-16T00:00:00Z</dcterms:created>
  <dcterms:modified xsi:type="dcterms:W3CDTF">2023-03-24T07:56:39Z</dcterms:modified>
</cp:coreProperties>
</file>