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72" r:id="rId2"/>
    <p:sldId id="473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>
        <p:scale>
          <a:sx n="90" d="100"/>
          <a:sy n="90" d="100"/>
        </p:scale>
        <p:origin x="418" y="-58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8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Gradle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696390"/>
            <a:ext cx="11963399" cy="1754326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Imagine you're baking a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cake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. You need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ingredients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like flour, eggs, and sugar. You also need a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recipe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to know what to do with these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ingredients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. Now, think of "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Gradle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" as your super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helpful baking assistant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0" i="0" dirty="0">
              <a:solidFill>
                <a:srgbClr val="37415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Instead of a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cake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think of your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software project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as something you're building. It's made up of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different parts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like code files, libraries, and other things.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Gradle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is like your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magical helper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that gathers all these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parts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and puts them together in the right order, just like you'd follow a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recipe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to mix your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cake ingredients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.</a:t>
            </a:r>
            <a:endParaRPr lang="en-US" sz="1800" dirty="0">
              <a:solidFill>
                <a:srgbClr val="374151"/>
              </a:solidFill>
            </a:endParaRPr>
          </a:p>
        </p:txBody>
      </p:sp>
      <p:pic>
        <p:nvPicPr>
          <p:cNvPr id="1026" name="Picture 2" descr="Cooker Cake, How to Make Cake in Pressure Cooker - Swasthi's Recipes">
            <a:extLst>
              <a:ext uri="{FF2B5EF4-FFF2-40B4-BE49-F238E27FC236}">
                <a16:creationId xmlns:a16="http://schemas.microsoft.com/office/drawing/2014/main" id="{4C4ECABB-6641-1755-3014-A965EC4F0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33800"/>
            <a:ext cx="3717926" cy="278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Gradle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696390"/>
            <a:ext cx="11963399" cy="258532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C00000"/>
                </a:solidFill>
                <a:effectLst/>
              </a:rPr>
              <a:t>Gradle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can handle lots of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different recipes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for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different types of projects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. If you're making a website, a game, or some other kind of software,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Gradle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can adapt and make sure everything fits together perfectly.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0" i="0" dirty="0">
              <a:solidFill>
                <a:srgbClr val="37415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Just like you'd trust your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baking assistant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to make sure your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cake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comes out great, you can trust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Gradle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to make sure your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software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works smoothly. It saves you time and helps you avoid making mistakes when putting all the pieces of your project together.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0" i="0" dirty="0">
              <a:solidFill>
                <a:srgbClr val="37415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So, for dummies: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Gradle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is like your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super reliable helper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that gathers and organizes all the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ingredients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(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code and resources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) you need for your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software project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making sure everything is mixed and baked just right!</a:t>
            </a:r>
            <a:endParaRPr lang="en-US" sz="1800" dirty="0">
              <a:solidFill>
                <a:srgbClr val="374151"/>
              </a:solidFill>
            </a:endParaRPr>
          </a:p>
        </p:txBody>
      </p:sp>
      <p:pic>
        <p:nvPicPr>
          <p:cNvPr id="1026" name="Picture 2" descr="Cooker Cake, How to Make Cake in Pressure Cooker - Swasthi's Recipes">
            <a:extLst>
              <a:ext uri="{FF2B5EF4-FFF2-40B4-BE49-F238E27FC236}">
                <a16:creationId xmlns:a16="http://schemas.microsoft.com/office/drawing/2014/main" id="{4C4ECABB-6641-1755-3014-A965EC4F0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33800"/>
            <a:ext cx="3717926" cy="278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91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91511</TotalTime>
  <Words>260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9820</cp:revision>
  <dcterms:created xsi:type="dcterms:W3CDTF">2006-08-16T00:00:00Z</dcterms:created>
  <dcterms:modified xsi:type="dcterms:W3CDTF">2024-03-15T07:45:31Z</dcterms:modified>
</cp:coreProperties>
</file>