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3" r:id="rId2"/>
    <p:sldId id="484" r:id="rId3"/>
    <p:sldId id="485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8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9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35572" y="35453"/>
            <a:ext cx="71894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HTTP Requests: How the Internet Fetches Web Pages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684452"/>
            <a:ext cx="11788771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In simple terms, an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HTTP request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is like a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message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that your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web browser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(or any device with internet access) sends to a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web server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when you want to get information from a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website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 It's how your device asks the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Söhne"/>
              </a:rPr>
              <a:t>server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to give you a particular web page or data.</a:t>
            </a:r>
            <a:endParaRPr lang="en-US" sz="6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5E965-313A-6795-9D00-B8FD4A19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360" y="3339411"/>
            <a:ext cx="6690689" cy="2694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D1F64-7E47-ECD9-E69E-7AAFDEC044E5}"/>
              </a:ext>
            </a:extLst>
          </p:cNvPr>
          <p:cNvSpPr txBox="1"/>
          <p:nvPr/>
        </p:nvSpPr>
        <p:spPr>
          <a:xfrm>
            <a:off x="9982200" y="3048000"/>
            <a:ext cx="1061381" cy="4700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Library</a:t>
            </a:r>
          </a:p>
        </p:txBody>
      </p:sp>
      <p:pic>
        <p:nvPicPr>
          <p:cNvPr id="7" name="Picture 6" descr="Librarian Cartoon Images - Free Download on Freepik">
            <a:extLst>
              <a:ext uri="{FF2B5EF4-FFF2-40B4-BE49-F238E27FC236}">
                <a16:creationId xmlns:a16="http://schemas.microsoft.com/office/drawing/2014/main" id="{5649E5F5-AC70-38BC-2ACE-F1B2FB1C5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3652398"/>
            <a:ext cx="2560173" cy="25601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8" name="Picture 8" descr="Royaltyfree Man Drawing Cartoon Free Photo PNG | Cartoon present, Cartoon  drawings, Cartoon">
            <a:extLst>
              <a:ext uri="{FF2B5EF4-FFF2-40B4-BE49-F238E27FC236}">
                <a16:creationId xmlns:a16="http://schemas.microsoft.com/office/drawing/2014/main" id="{1A386C3B-86D0-F23B-E518-53A3C6175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7" y="4107628"/>
            <a:ext cx="1704975" cy="22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35572" y="35453"/>
            <a:ext cx="71894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HTTP Requests: How the Internet Fetches Web Pages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684452"/>
            <a:ext cx="11788771" cy="33239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Here's a breakdown of what happens during an HTTP request:</a:t>
            </a:r>
            <a:br>
              <a:rPr lang="en-US" sz="1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</a:br>
            <a:endParaRPr lang="en-US" sz="1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C00000"/>
                </a:solidFill>
                <a:effectLst/>
                <a:latin typeface="Söhne"/>
              </a:rPr>
              <a:t>You Want to See a Web Page: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Let's say you're using your web browser and you decide to visit a website. You type in the website's address or click on a link, and that's when your request starts.</a:t>
            </a:r>
            <a:b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C00000"/>
                </a:solidFill>
                <a:effectLst/>
                <a:latin typeface="Söhne"/>
              </a:rPr>
              <a:t>Your Request is Sent: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When you do this, your browser sends a message to the server where that website is stored. This message is your HTTP request.</a:t>
            </a:r>
            <a:b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C00000"/>
                </a:solidFill>
                <a:effectLst/>
                <a:latin typeface="Söhne"/>
              </a:rPr>
              <a:t>What You're Asking For: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In your request, you're telling the server which web page or information you want. It's a bit like saying, "Hey, server, I'd like to see the homepage of 'example.com' please.“</a:t>
            </a:r>
            <a:b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C00000"/>
                </a:solidFill>
                <a:effectLst/>
                <a:latin typeface="Söhne"/>
              </a:rPr>
              <a:t>Server Responds: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The server, like a helpful librarian, receives your request. It looks up the information you asked for, and if it finds it, it packages it up and sends it back to your browser.</a:t>
            </a:r>
            <a:b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C00000"/>
                </a:solidFill>
                <a:effectLst/>
                <a:latin typeface="Söhne"/>
              </a:rPr>
              <a:t>You See the Web Page: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Söhne"/>
              </a:rPr>
              <a:t>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Your web browser then takes this information and displays it on your screen. You can now see the web page and all its content, just like you asked for.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368EC0-AD93-2F9D-DBB5-7643BF89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669" y="4257328"/>
            <a:ext cx="7034661" cy="242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1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35572" y="35453"/>
            <a:ext cx="71894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HTTP Requests: How the Internet Fetches Web Pages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1614" y="684452"/>
            <a:ext cx="11788771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Think of it like ordering food at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restaurant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you tell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waiter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(your browser) what you want from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menu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(the website), and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kitchen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(the web server) prepares your order and serves it to you.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So, an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request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is the way your device talks to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 server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to get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 pages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and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data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you want from the internet. It's how you navigate and interact with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websites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every day.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5E965-313A-6795-9D00-B8FD4A19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581400"/>
            <a:ext cx="6690689" cy="2694061"/>
          </a:xfrm>
          <a:prstGeom prst="rect">
            <a:avLst/>
          </a:prstGeom>
        </p:spPr>
      </p:pic>
      <p:sp>
        <p:nvSpPr>
          <p:cNvPr id="9" name="AutoShape 2" descr="What are the sections of kitchens in big hotels? - Quora">
            <a:extLst>
              <a:ext uri="{FF2B5EF4-FFF2-40B4-BE49-F238E27FC236}">
                <a16:creationId xmlns:a16="http://schemas.microsoft.com/office/drawing/2014/main" id="{4FB6BDBE-CAB2-F0E7-0E4A-FCDB34A2BB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Tips for Creating an Efficient Hotel Kitchen - Pro Restaurant Equipment">
            <a:extLst>
              <a:ext uri="{FF2B5EF4-FFF2-40B4-BE49-F238E27FC236}">
                <a16:creationId xmlns:a16="http://schemas.microsoft.com/office/drawing/2014/main" id="{9DCD6167-66D6-E46F-F24E-66B00ABF1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999383"/>
            <a:ext cx="3303585" cy="18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oyaltyfree Man Drawing Cartoon Free Photo PNG | Cartoon present, Cartoon  drawings, Cartoon">
            <a:extLst>
              <a:ext uri="{FF2B5EF4-FFF2-40B4-BE49-F238E27FC236}">
                <a16:creationId xmlns:a16="http://schemas.microsoft.com/office/drawing/2014/main" id="{622D4F2C-B0A6-C042-C82C-1C54149A3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27" y="5352693"/>
            <a:ext cx="912189" cy="119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aiter Cartoon Images - Free Download on Freepik">
            <a:extLst>
              <a:ext uri="{FF2B5EF4-FFF2-40B4-BE49-F238E27FC236}">
                <a16:creationId xmlns:a16="http://schemas.microsoft.com/office/drawing/2014/main" id="{A6C7FA33-708E-55C7-EDC1-5FBC80CBD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9" y="3485801"/>
            <a:ext cx="83045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imple menu card for hotel » Picturedensity">
            <a:extLst>
              <a:ext uri="{FF2B5EF4-FFF2-40B4-BE49-F238E27FC236}">
                <a16:creationId xmlns:a16="http://schemas.microsoft.com/office/drawing/2014/main" id="{59D77E46-1C3A-11DC-348F-7A0BBB979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44" y="2535151"/>
            <a:ext cx="1462711" cy="134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0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91218</TotalTime>
  <Words>387</Words>
  <Application>Microsoft Office PowerPoint</Application>
  <PresentationFormat>Widescreen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9870</cp:revision>
  <dcterms:created xsi:type="dcterms:W3CDTF">2006-08-16T00:00:00Z</dcterms:created>
  <dcterms:modified xsi:type="dcterms:W3CDTF">2023-10-26T08:56:14Z</dcterms:modified>
</cp:coreProperties>
</file>