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83" r:id="rId2"/>
    <p:sldId id="485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0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5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438400" y="57090"/>
            <a:ext cx="7391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Managing Data Made Simple: A Layman's Guide to CRUD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33400"/>
            <a:ext cx="11788771" cy="3785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CRUD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" stands for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Create, Read, Update, and Delete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It's a set of basic operations that can be performed on data in a computer system, typically associated with databases. Let's use a simple analogy to understand each part: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Create (C)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Imagine you have a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recipe book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and you decide to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add a new recipe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for your favorite dish. In the world of computer, 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Create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" is like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adding new information or data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You're putting something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new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into the system, just like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adding a new recipe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to your book.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Read (R)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Now, think about when you want to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check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the ingredients for a recipe in your book. You're not changing anything; you're just looking at what's already there. In computer, 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Read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" is like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retrieving or viewing information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that already exists in the system.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Update (U)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Picture a scenario where you realize you want to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tweak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the recipe a bit—maybe add a new spice or change the cooking time. Similarly, in computer world, 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Update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" means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modifying or changing existing data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You're making adjustments to something that's already in the system.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rgbClr val="FF0000"/>
                </a:solidFill>
                <a:effectLst/>
                <a:latin typeface="Söhne"/>
              </a:rPr>
              <a:t>Delete (D)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Lastly, consider if you want to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remove a recipe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from your book because you no longer like it. In the computer world, 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Delete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" means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öhne"/>
              </a:rPr>
              <a:t>removing or getting rid of data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You're taking something out of the system.</a:t>
            </a:r>
          </a:p>
        </p:txBody>
      </p:sp>
      <p:pic>
        <p:nvPicPr>
          <p:cNvPr id="1026" name="Picture 2" descr="Recipe Book Images - Free Download on Freepik">
            <a:extLst>
              <a:ext uri="{FF2B5EF4-FFF2-40B4-BE49-F238E27FC236}">
                <a16:creationId xmlns:a16="http://schemas.microsoft.com/office/drawing/2014/main" id="{B129F182-8CB5-C8F5-9561-73C5A4509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4395252"/>
            <a:ext cx="3611371" cy="240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14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438400" y="57090"/>
            <a:ext cx="7391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Managing Data Made Simple: A Layman's Guide to CRUD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07436" y="533400"/>
            <a:ext cx="11788771" cy="28623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in a nutshell: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Create (C)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Adding new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Read (R)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Viewing or retrieving existing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Update (U)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Modifying or changing existing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Delete (D)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Removing or getting rid of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CRUD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provides a simple framework for understanding and managing data in computer systems, just like managing recipes in a cookbook.</a:t>
            </a:r>
          </a:p>
        </p:txBody>
      </p:sp>
      <p:pic>
        <p:nvPicPr>
          <p:cNvPr id="1026" name="Picture 2" descr="Recipe Book Images - Free Download on Freepik">
            <a:extLst>
              <a:ext uri="{FF2B5EF4-FFF2-40B4-BE49-F238E27FC236}">
                <a16:creationId xmlns:a16="http://schemas.microsoft.com/office/drawing/2014/main" id="{B129F182-8CB5-C8F5-9561-73C5A4509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48858"/>
            <a:ext cx="4572001" cy="30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92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91167</TotalTime>
  <Words>359</Words>
  <Application>Microsoft Office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Söhne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9835</cp:revision>
  <dcterms:created xsi:type="dcterms:W3CDTF">2006-08-16T00:00:00Z</dcterms:created>
  <dcterms:modified xsi:type="dcterms:W3CDTF">2023-12-12T12:58:45Z</dcterms:modified>
</cp:coreProperties>
</file>