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7"/>
  </p:notesMasterIdLst>
  <p:sldIdLst>
    <p:sldId id="484" r:id="rId2"/>
    <p:sldId id="487" r:id="rId3"/>
    <p:sldId id="488" r:id="rId4"/>
    <p:sldId id="489" r:id="rId5"/>
    <p:sldId id="490" r:id="rId6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94291" autoAdjust="0"/>
  </p:normalViewPr>
  <p:slideViewPr>
    <p:cSldViewPr>
      <p:cViewPr varScale="1">
        <p:scale>
          <a:sx n="71" d="100"/>
          <a:sy n="71" d="100"/>
        </p:scale>
        <p:origin x="1248" y="91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51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055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866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91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401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1828800" y="57090"/>
            <a:ext cx="8534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Keeping Messages Safe: How Encryption Protects Your Information During Travel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30014" y="657760"/>
            <a:ext cx="11788771" cy="230832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Imagine you're sending a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secret message 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to your friend through a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locked box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Encryption in transit 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is like making sure that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box is securely locked 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while the message travels from you to your friend.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en-US" sz="18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When you send information over the internet or any network (like a message, email, or data), it goes through different pathways, similar to traveling on roads or highways.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Encryption in transit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means that your message is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jumbled up 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and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locked in a special way 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before it leaves your device. It stays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locked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while it's traveling through these pathways, so even if someone tries to peek inside or intercept it, they won't be able to understand what the message says because it's all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scrambled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and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protected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765644-A186-288A-2067-F8EA7DED6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8" y="4212990"/>
            <a:ext cx="6063662" cy="198725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72FAED-2237-8012-D1F5-3DF2837BE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759349"/>
            <a:ext cx="5372100" cy="241332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417563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30014" y="657760"/>
            <a:ext cx="11788771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When your friend receives the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message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, their device has the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key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to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unlock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and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unscramble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it, so they can read the original information. It's like your friend having the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special key 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to open the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locked box 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and read the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secret message 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you sent.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sz="18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In simple terms,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encryption in transit 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keeps your messages and information safe while they're traveling from one place to another over the internet or any network, just like a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locked box 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protects something valuable inside while it's being transported.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851658-55C3-2A80-DBD6-4464C3290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38" y="4206505"/>
            <a:ext cx="6063662" cy="198725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9815A4B-EC4F-14A1-CC65-8C04B6F40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3752864"/>
            <a:ext cx="5372100" cy="241332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C881FB4-CC69-6DBD-4A8B-E41CB980C079}"/>
              </a:ext>
            </a:extLst>
          </p:cNvPr>
          <p:cNvSpPr/>
          <p:nvPr/>
        </p:nvSpPr>
        <p:spPr>
          <a:xfrm>
            <a:off x="1828800" y="57090"/>
            <a:ext cx="8534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Keeping Messages Safe: How Encryption Protects Your Information During Travel</a:t>
            </a:r>
          </a:p>
        </p:txBody>
      </p:sp>
    </p:spTree>
    <p:extLst>
      <p:ext uri="{BB962C8B-B14F-4D97-AF65-F5344CB8AC3E}">
        <p14:creationId xmlns:p14="http://schemas.microsoft.com/office/powerpoint/2010/main" val="72703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30014" y="657760"/>
            <a:ext cx="11788771" cy="286232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Implementing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encryption in transit 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involves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securing data 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while it moves between devices or over the internet. Here's a simplified explanation on how to implement it:</a:t>
            </a:r>
            <a:b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18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rgbClr val="FF0000"/>
                </a:solidFill>
                <a:effectLst/>
                <a:latin typeface="Söhne"/>
              </a:rPr>
              <a:t>Use Secure Connections (HTTPS):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 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For the layman, one of the easiest ways to implement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encryption in transit 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is by ensuring you use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secure connections 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while browsing websites. Look for the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padlock icon 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and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"https://" 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in the website address. This means the data between your browser and the website is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encrypted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b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18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rgbClr val="FF0000"/>
                </a:solidFill>
                <a:effectLst/>
                <a:latin typeface="Söhne"/>
              </a:rPr>
              <a:t>Enable Encrypted Communication</a:t>
            </a:r>
            <a:r>
              <a:rPr lang="en-US" sz="1800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When sending sensitive information or using messaging apps, opt for platforms that offer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end-to-end encryption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. This type of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encryption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ensures that only the sender and receiver can read the messages, keeping them private from any intermediaries.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851658-55C3-2A80-DBD6-4464C3290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38" y="4206505"/>
            <a:ext cx="6063662" cy="198725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9815A4B-EC4F-14A1-CC65-8C04B6F40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3752864"/>
            <a:ext cx="5372100" cy="241332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C881FB4-CC69-6DBD-4A8B-E41CB980C079}"/>
              </a:ext>
            </a:extLst>
          </p:cNvPr>
          <p:cNvSpPr/>
          <p:nvPr/>
        </p:nvSpPr>
        <p:spPr>
          <a:xfrm>
            <a:off x="1828800" y="57090"/>
            <a:ext cx="8534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Keeping Messages Safe: How Encryption Protects Your Information During Travel</a:t>
            </a:r>
          </a:p>
        </p:txBody>
      </p:sp>
    </p:spTree>
    <p:extLst>
      <p:ext uri="{BB962C8B-B14F-4D97-AF65-F5344CB8AC3E}">
        <p14:creationId xmlns:p14="http://schemas.microsoft.com/office/powerpoint/2010/main" val="45412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30014" y="657760"/>
            <a:ext cx="11788771" cy="258532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 startAt="3"/>
            </a:pPr>
            <a:r>
              <a:rPr lang="en-US" sz="1800" b="1" i="0" dirty="0">
                <a:solidFill>
                  <a:srgbClr val="FF0000"/>
                </a:solidFill>
                <a:effectLst/>
                <a:latin typeface="Söhne"/>
              </a:rPr>
              <a:t>Secure Email Communication: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 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For emails, consider using email services that support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encryption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. Some email providers offer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built-in encryption 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features or allow you to use third-party encryption tools to secure your email communication.</a:t>
            </a:r>
            <a:b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18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342900" indent="-342900" algn="l">
              <a:buFont typeface="+mj-lt"/>
              <a:buAutoNum type="arabicPeriod" startAt="3"/>
            </a:pPr>
            <a:r>
              <a:rPr lang="en-US" sz="1800" b="1" i="0" dirty="0">
                <a:solidFill>
                  <a:srgbClr val="FF0000"/>
                </a:solidFill>
                <a:effectLst/>
                <a:latin typeface="Söhne"/>
              </a:rPr>
              <a:t>VPN for Added Security: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Another simple way to implement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encryption in transit 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is by using a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Virtual Private Network 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VPN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). A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VPN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encrypts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your internet connection, providing an additional layer of security when accessing the internet, especially on public Wi-Fi networks.</a:t>
            </a:r>
            <a:b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18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342900" indent="-342900" algn="l">
              <a:buFont typeface="+mj-lt"/>
              <a:buAutoNum type="arabicPeriod" startAt="3"/>
            </a:pPr>
            <a:r>
              <a:rPr lang="en-US" sz="1800" b="1" i="0" dirty="0">
                <a:solidFill>
                  <a:srgbClr val="FF0000"/>
                </a:solidFill>
                <a:effectLst/>
                <a:latin typeface="Söhne"/>
              </a:rPr>
              <a:t>Secure File Sharing Services: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When sharing files, choose secure file-sharing services that use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encryption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. Cloud storage services like Dropbox, Google Drive, or OneDrive often employ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encryption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to protect files during transfer and storage.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851658-55C3-2A80-DBD6-4464C3290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38" y="4206505"/>
            <a:ext cx="6063662" cy="198725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9815A4B-EC4F-14A1-CC65-8C04B6F40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3752864"/>
            <a:ext cx="5372100" cy="241332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C881FB4-CC69-6DBD-4A8B-E41CB980C079}"/>
              </a:ext>
            </a:extLst>
          </p:cNvPr>
          <p:cNvSpPr/>
          <p:nvPr/>
        </p:nvSpPr>
        <p:spPr>
          <a:xfrm>
            <a:off x="1828800" y="57090"/>
            <a:ext cx="8534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Keeping Messages Safe: How Encryption Protects Your Information During Travel</a:t>
            </a:r>
          </a:p>
        </p:txBody>
      </p:sp>
    </p:spTree>
    <p:extLst>
      <p:ext uri="{BB962C8B-B14F-4D97-AF65-F5344CB8AC3E}">
        <p14:creationId xmlns:p14="http://schemas.microsoft.com/office/powerpoint/2010/main" val="140920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30014" y="657760"/>
            <a:ext cx="11788771" cy="25545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 startAt="6"/>
            </a:pPr>
            <a:r>
              <a:rPr lang="en-US" sz="2000" b="1" i="0" dirty="0">
                <a:solidFill>
                  <a:srgbClr val="FF0000"/>
                </a:solidFill>
                <a:effectLst/>
                <a:latin typeface="Söhne"/>
              </a:rPr>
              <a:t>Two-Factor Authentication (2FA):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While not directly related to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encryption in transit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 enabling two-factor authentication (2FA) on your accounts adds an extra layer of security by requiring an additional verification step when logging in.</a:t>
            </a:r>
            <a:b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For a layman, the essential idea is to use services and platforms that prioritize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security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and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encryption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. Look for indicators like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HTTPS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end-to-end encryption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 or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VPNs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to ensure your data is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encrypted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while it's moving between devices or over the internet. This helps keep your information safe from unauthorized access or interception by third parties.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851658-55C3-2A80-DBD6-4464C3290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38" y="4206505"/>
            <a:ext cx="6063662" cy="198725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9815A4B-EC4F-14A1-CC65-8C04B6F40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3752864"/>
            <a:ext cx="5372100" cy="241332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C881FB4-CC69-6DBD-4A8B-E41CB980C079}"/>
              </a:ext>
            </a:extLst>
          </p:cNvPr>
          <p:cNvSpPr/>
          <p:nvPr/>
        </p:nvSpPr>
        <p:spPr>
          <a:xfrm>
            <a:off x="1828800" y="57090"/>
            <a:ext cx="8534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Keeping Messages Safe: How Encryption Protects Your Information During Travel</a:t>
            </a:r>
          </a:p>
        </p:txBody>
      </p:sp>
    </p:spTree>
    <p:extLst>
      <p:ext uri="{BB962C8B-B14F-4D97-AF65-F5344CB8AC3E}">
        <p14:creationId xmlns:p14="http://schemas.microsoft.com/office/powerpoint/2010/main" val="356987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91832</TotalTime>
  <Words>636</Words>
  <Application>Microsoft Office PowerPoint</Application>
  <PresentationFormat>Widescreen</PresentationFormat>
  <Paragraphs>24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Söhne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9880</cp:revision>
  <dcterms:created xsi:type="dcterms:W3CDTF">2006-08-16T00:00:00Z</dcterms:created>
  <dcterms:modified xsi:type="dcterms:W3CDTF">2024-01-15T11:02:36Z</dcterms:modified>
</cp:coreProperties>
</file>