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7"/>
  </p:notesMasterIdLst>
  <p:sldIdLst>
    <p:sldId id="471" r:id="rId2"/>
    <p:sldId id="486" r:id="rId3"/>
    <p:sldId id="472" r:id="rId4"/>
    <p:sldId id="473" r:id="rId5"/>
    <p:sldId id="474" r:id="rId6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20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117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444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84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16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14800" y="45427"/>
            <a:ext cx="4168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Kafka Consumer Example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321505-D7A4-E00D-E3AF-F7D211E46811}"/>
              </a:ext>
            </a:extLst>
          </p:cNvPr>
          <p:cNvSpPr/>
          <p:nvPr/>
        </p:nvSpPr>
        <p:spPr>
          <a:xfrm>
            <a:off x="786343" y="2286000"/>
            <a:ext cx="2718857" cy="2517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ustomizing the Spring Boot Banner | by Leo Gutiérrez | The Startup | Medium">
            <a:extLst>
              <a:ext uri="{FF2B5EF4-FFF2-40B4-BE49-F238E27FC236}">
                <a16:creationId xmlns:a16="http://schemas.microsoft.com/office/drawing/2014/main" id="{6C0BFAE9-80AF-411C-5608-25D5BA384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1524000"/>
            <a:ext cx="2114550" cy="90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104291-018E-A863-D08C-C38FAE83B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712" y="2895600"/>
            <a:ext cx="1171575" cy="591889"/>
          </a:xfrm>
          <a:prstGeom prst="rect">
            <a:avLst/>
          </a:prstGeom>
        </p:spPr>
      </p:pic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5BC06446-B145-D313-9665-718B080E87AE}"/>
              </a:ext>
            </a:extLst>
          </p:cNvPr>
          <p:cNvSpPr/>
          <p:nvPr/>
        </p:nvSpPr>
        <p:spPr>
          <a:xfrm>
            <a:off x="1219200" y="3612777"/>
            <a:ext cx="1752600" cy="53340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Producer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CC45EE-D3FE-8185-63CA-40169E86C4AC}"/>
              </a:ext>
            </a:extLst>
          </p:cNvPr>
          <p:cNvSpPr txBox="1"/>
          <p:nvPr/>
        </p:nvSpPr>
        <p:spPr>
          <a:xfrm>
            <a:off x="381000" y="4981545"/>
            <a:ext cx="3475565" cy="40011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SpringbootKafkaProducerDemo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1C76179-8A2B-3E86-69C2-901EB110FD9C}"/>
              </a:ext>
            </a:extLst>
          </p:cNvPr>
          <p:cNvSpPr/>
          <p:nvPr/>
        </p:nvSpPr>
        <p:spPr>
          <a:xfrm>
            <a:off x="8861747" y="2305129"/>
            <a:ext cx="2718857" cy="2517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ustomizing the Spring Boot Banner | by Leo Gutiérrez | The Startup | Medium">
            <a:extLst>
              <a:ext uri="{FF2B5EF4-FFF2-40B4-BE49-F238E27FC236}">
                <a16:creationId xmlns:a16="http://schemas.microsoft.com/office/drawing/2014/main" id="{7F0388C8-1E0D-337E-4537-946FBE3F2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629" y="1543129"/>
            <a:ext cx="2114550" cy="90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6384DE9-94C4-DAC2-DFEC-E0BC0A840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5116" y="2914729"/>
            <a:ext cx="1171575" cy="591889"/>
          </a:xfrm>
          <a:prstGeom prst="rect">
            <a:avLst/>
          </a:prstGeom>
        </p:spPr>
      </p:pic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4EEE69CB-DEFC-D03B-1E79-8926BB5957C4}"/>
              </a:ext>
            </a:extLst>
          </p:cNvPr>
          <p:cNvSpPr/>
          <p:nvPr/>
        </p:nvSpPr>
        <p:spPr>
          <a:xfrm>
            <a:off x="9318947" y="3657600"/>
            <a:ext cx="1752600" cy="53340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Consumer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65374F-9CF0-0126-AD34-8CC516D44C35}"/>
              </a:ext>
            </a:extLst>
          </p:cNvPr>
          <p:cNvSpPr txBox="1"/>
          <p:nvPr/>
        </p:nvSpPr>
        <p:spPr>
          <a:xfrm>
            <a:off x="8382000" y="5000674"/>
            <a:ext cx="3680148" cy="40011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SpringbootKafkaConsumerDemo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596CEA-FFDA-76D0-5CA0-46581E1ADAFA}"/>
              </a:ext>
            </a:extLst>
          </p:cNvPr>
          <p:cNvSpPr/>
          <p:nvPr/>
        </p:nvSpPr>
        <p:spPr>
          <a:xfrm>
            <a:off x="4530215" y="1111743"/>
            <a:ext cx="3429329" cy="5365257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1CD1B7-768C-402E-2E40-1706AB10EF3A}"/>
              </a:ext>
            </a:extLst>
          </p:cNvPr>
          <p:cNvSpPr/>
          <p:nvPr/>
        </p:nvSpPr>
        <p:spPr>
          <a:xfrm>
            <a:off x="5029200" y="1676400"/>
            <a:ext cx="2528887" cy="3505200"/>
          </a:xfrm>
          <a:prstGeom prst="rect">
            <a:avLst/>
          </a:prstGeom>
          <a:solidFill>
            <a:srgbClr val="FFC000"/>
          </a:solidFill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756857-D098-F551-9D29-483B7B306A03}"/>
              </a:ext>
            </a:extLst>
          </p:cNvPr>
          <p:cNvSpPr/>
          <p:nvPr/>
        </p:nvSpPr>
        <p:spPr>
          <a:xfrm>
            <a:off x="5226843" y="2174655"/>
            <a:ext cx="2133600" cy="9714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71B5A7-3A45-4618-81B1-FDF1EFFB693D}"/>
              </a:ext>
            </a:extLst>
          </p:cNvPr>
          <p:cNvSpPr/>
          <p:nvPr/>
        </p:nvSpPr>
        <p:spPr>
          <a:xfrm>
            <a:off x="5226843" y="3832420"/>
            <a:ext cx="2133600" cy="9714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33410A-B076-1AD7-52EA-CB96E67CA7B3}"/>
              </a:ext>
            </a:extLst>
          </p:cNvPr>
          <p:cNvSpPr/>
          <p:nvPr/>
        </p:nvSpPr>
        <p:spPr>
          <a:xfrm>
            <a:off x="5029200" y="5628460"/>
            <a:ext cx="2528887" cy="6199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Zookeeper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EE8132-0C48-923A-C9CA-6F5800671902}"/>
              </a:ext>
            </a:extLst>
          </p:cNvPr>
          <p:cNvSpPr txBox="1"/>
          <p:nvPr/>
        </p:nvSpPr>
        <p:spPr>
          <a:xfrm>
            <a:off x="4868056" y="656350"/>
            <a:ext cx="2732351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Apache Kafka Ecosystem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B4AA2-C154-5C4E-EE4E-140A16FFAD5E}"/>
              </a:ext>
            </a:extLst>
          </p:cNvPr>
          <p:cNvSpPr txBox="1"/>
          <p:nvPr/>
        </p:nvSpPr>
        <p:spPr>
          <a:xfrm>
            <a:off x="5534265" y="1266572"/>
            <a:ext cx="139993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Kafka Cluster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074C86-4096-089E-0711-D559690F0F13}"/>
              </a:ext>
            </a:extLst>
          </p:cNvPr>
          <p:cNvSpPr txBox="1"/>
          <p:nvPr/>
        </p:nvSpPr>
        <p:spPr>
          <a:xfrm>
            <a:off x="5192606" y="1770524"/>
            <a:ext cx="886461" cy="338554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Broker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719C9C-011D-16C0-1D2E-9B12E691ED63}"/>
              </a:ext>
            </a:extLst>
          </p:cNvPr>
          <p:cNvSpPr txBox="1"/>
          <p:nvPr/>
        </p:nvSpPr>
        <p:spPr>
          <a:xfrm>
            <a:off x="5226843" y="3401154"/>
            <a:ext cx="886461" cy="338554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Broker 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6ACD686-97CB-956C-318F-782FA725940B}"/>
              </a:ext>
            </a:extLst>
          </p:cNvPr>
          <p:cNvCxnSpPr>
            <a:stCxn id="24" idx="2"/>
            <a:endCxn id="28" idx="0"/>
          </p:cNvCxnSpPr>
          <p:nvPr/>
        </p:nvCxnSpPr>
        <p:spPr>
          <a:xfrm>
            <a:off x="6293644" y="5181600"/>
            <a:ext cx="0" cy="44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D4C7A4A1-B98C-1A92-BA28-4DD98BD4B87F}"/>
              </a:ext>
            </a:extLst>
          </p:cNvPr>
          <p:cNvSpPr/>
          <p:nvPr/>
        </p:nvSpPr>
        <p:spPr>
          <a:xfrm>
            <a:off x="5329499" y="2320503"/>
            <a:ext cx="886461" cy="361307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Topic A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55E63F52-6305-E0F6-82E2-3D86DE633F13}"/>
              </a:ext>
            </a:extLst>
          </p:cNvPr>
          <p:cNvSpPr/>
          <p:nvPr/>
        </p:nvSpPr>
        <p:spPr>
          <a:xfrm>
            <a:off x="6260620" y="2718466"/>
            <a:ext cx="886461" cy="361307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Topic B</a:t>
            </a:r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5FE08BC6-63DE-D904-821B-AB101BBBEF3E}"/>
              </a:ext>
            </a:extLst>
          </p:cNvPr>
          <p:cNvSpPr/>
          <p:nvPr/>
        </p:nvSpPr>
        <p:spPr>
          <a:xfrm>
            <a:off x="5407183" y="3963343"/>
            <a:ext cx="886461" cy="361307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Topic X</a:t>
            </a:r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FD810934-A85F-004D-2028-A08A7EFA090B}"/>
              </a:ext>
            </a:extLst>
          </p:cNvPr>
          <p:cNvSpPr/>
          <p:nvPr/>
        </p:nvSpPr>
        <p:spPr>
          <a:xfrm>
            <a:off x="6338304" y="4361306"/>
            <a:ext cx="886461" cy="361307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Topic Z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94C938A-4CD3-569E-3D17-566AA8009439}"/>
              </a:ext>
            </a:extLst>
          </p:cNvPr>
          <p:cNvCxnSpPr>
            <a:stCxn id="4" idx="3"/>
          </p:cNvCxnSpPr>
          <p:nvPr/>
        </p:nvCxnSpPr>
        <p:spPr>
          <a:xfrm>
            <a:off x="3505200" y="3544560"/>
            <a:ext cx="1025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2AF79A6-D7C9-100E-4F6A-4722CB796D95}"/>
              </a:ext>
            </a:extLst>
          </p:cNvPr>
          <p:cNvCxnSpPr>
            <a:endCxn id="15" idx="1"/>
          </p:cNvCxnSpPr>
          <p:nvPr/>
        </p:nvCxnSpPr>
        <p:spPr>
          <a:xfrm flipV="1">
            <a:off x="7959544" y="3563689"/>
            <a:ext cx="902203" cy="67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Blue message icon - Free blue mail icons">
            <a:extLst>
              <a:ext uri="{FF2B5EF4-FFF2-40B4-BE49-F238E27FC236}">
                <a16:creationId xmlns:a16="http://schemas.microsoft.com/office/drawing/2014/main" id="{B7B7157E-7EEE-D38B-37F5-127B33601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388" y="3000586"/>
            <a:ext cx="509827" cy="50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Blue message icon - Free blue mail icons">
            <a:extLst>
              <a:ext uri="{FF2B5EF4-FFF2-40B4-BE49-F238E27FC236}">
                <a16:creationId xmlns:a16="http://schemas.microsoft.com/office/drawing/2014/main" id="{14B0949D-00F6-6449-B773-A7A3EF844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086" y="3039397"/>
            <a:ext cx="509827" cy="50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8F416307-5E48-508B-BC05-ADC7DA51B66E}"/>
              </a:ext>
            </a:extLst>
          </p:cNvPr>
          <p:cNvSpPr/>
          <p:nvPr/>
        </p:nvSpPr>
        <p:spPr>
          <a:xfrm>
            <a:off x="2438400" y="1111743"/>
            <a:ext cx="1427440" cy="346872"/>
          </a:xfrm>
          <a:prstGeom prst="wedgeRectCallout">
            <a:avLst>
              <a:gd name="adj1" fmla="val 49711"/>
              <a:gd name="adj2" fmla="val 530910"/>
            </a:avLst>
          </a:prstGeom>
          <a:solidFill>
            <a:schemeClr val="bg2"/>
          </a:solidFill>
          <a:ln w="3175"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Send Messages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74DB1651-3B6D-727E-A6FB-6ACC48D774DD}"/>
              </a:ext>
            </a:extLst>
          </p:cNvPr>
          <p:cNvSpPr/>
          <p:nvPr/>
        </p:nvSpPr>
        <p:spPr>
          <a:xfrm>
            <a:off x="8389052" y="764658"/>
            <a:ext cx="1669347" cy="400110"/>
          </a:xfrm>
          <a:prstGeom prst="wedgeRectCallout">
            <a:avLst>
              <a:gd name="adj1" fmla="val -46443"/>
              <a:gd name="adj2" fmla="val 546933"/>
            </a:avLst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Consume Messages</a:t>
            </a:r>
          </a:p>
        </p:txBody>
      </p:sp>
    </p:spTree>
    <p:extLst>
      <p:ext uri="{BB962C8B-B14F-4D97-AF65-F5344CB8AC3E}">
        <p14:creationId xmlns:p14="http://schemas.microsoft.com/office/powerpoint/2010/main" val="31658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FFD330-6C7C-2E30-ACD2-185B06C0F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495800"/>
            <a:ext cx="11887200" cy="11447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0A1E89-C464-75E2-DA88-69D00410FAAB}"/>
              </a:ext>
            </a:extLst>
          </p:cNvPr>
          <p:cNvSpPr/>
          <p:nvPr/>
        </p:nvSpPr>
        <p:spPr>
          <a:xfrm>
            <a:off x="4114800" y="45427"/>
            <a:ext cx="4168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Kafka Consumer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34BBE3-D33E-6F7C-6B98-A3799B88B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838200"/>
            <a:ext cx="8192210" cy="20956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0909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1D5867-0AE9-E964-F2D2-420E8942B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14" y="2263716"/>
            <a:ext cx="11586030" cy="45074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F8B64-17F1-0602-43DD-FAEDF91B5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14" y="802006"/>
            <a:ext cx="5578323" cy="11126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0CB4B103-A22F-08AC-876E-E64825BF0B54}"/>
              </a:ext>
            </a:extLst>
          </p:cNvPr>
          <p:cNvSpPr/>
          <p:nvPr/>
        </p:nvSpPr>
        <p:spPr>
          <a:xfrm>
            <a:off x="6096000" y="1358314"/>
            <a:ext cx="5718630" cy="706352"/>
          </a:xfrm>
          <a:prstGeom prst="wedgeRectCallout">
            <a:avLst>
              <a:gd name="adj1" fmla="val -30915"/>
              <a:gd name="adj2" fmla="val 12236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To consume messages, we need to write a Consumer configuration class file like this.</a:t>
            </a:r>
            <a:endParaRPr lang="en-US" sz="16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981A58-270A-5B26-485F-E47D69207E26}"/>
              </a:ext>
            </a:extLst>
          </p:cNvPr>
          <p:cNvSpPr/>
          <p:nvPr/>
        </p:nvSpPr>
        <p:spPr>
          <a:xfrm>
            <a:off x="4114800" y="45427"/>
            <a:ext cx="4168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Kafka Consumer Example</a:t>
            </a:r>
          </a:p>
        </p:txBody>
      </p:sp>
    </p:spTree>
    <p:extLst>
      <p:ext uri="{BB962C8B-B14F-4D97-AF65-F5344CB8AC3E}">
        <p14:creationId xmlns:p14="http://schemas.microsoft.com/office/powerpoint/2010/main" val="81251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D1D8D38-0587-EF0F-0CFF-43246051D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68" y="3124200"/>
            <a:ext cx="10808925" cy="227093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C37CAB4C-8200-C372-F05F-1B5E40E8D4B0}"/>
              </a:ext>
            </a:extLst>
          </p:cNvPr>
          <p:cNvSpPr/>
          <p:nvPr/>
        </p:nvSpPr>
        <p:spPr>
          <a:xfrm>
            <a:off x="2921614" y="1431692"/>
            <a:ext cx="6125632" cy="706352"/>
          </a:xfrm>
          <a:prstGeom prst="wedgeRectCallout">
            <a:avLst>
              <a:gd name="adj1" fmla="val -30125"/>
              <a:gd name="adj2" fmla="val 18948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Next, write a Listener to listen to the messages.</a:t>
            </a:r>
            <a:endParaRPr lang="en-US" sz="2400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B86A9C-71EA-2DEB-AA8A-754D9CEC534E}"/>
              </a:ext>
            </a:extLst>
          </p:cNvPr>
          <p:cNvSpPr/>
          <p:nvPr/>
        </p:nvSpPr>
        <p:spPr>
          <a:xfrm>
            <a:off x="4114800" y="45427"/>
            <a:ext cx="4168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Kafka Consumer Example</a:t>
            </a:r>
          </a:p>
        </p:txBody>
      </p:sp>
    </p:spTree>
    <p:extLst>
      <p:ext uri="{BB962C8B-B14F-4D97-AF65-F5344CB8AC3E}">
        <p14:creationId xmlns:p14="http://schemas.microsoft.com/office/powerpoint/2010/main" val="385296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B86A9C-71EA-2DEB-AA8A-754D9CEC534E}"/>
              </a:ext>
            </a:extLst>
          </p:cNvPr>
          <p:cNvSpPr/>
          <p:nvPr/>
        </p:nvSpPr>
        <p:spPr>
          <a:xfrm>
            <a:off x="4114800" y="45427"/>
            <a:ext cx="4168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Kafka Consumer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477F1-9748-C5D0-3AAA-D9D40B576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362200"/>
            <a:ext cx="10059881" cy="30633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8201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90625</TotalTime>
  <Words>83</Words>
  <Application>Microsoft Office PowerPoint</Application>
  <PresentationFormat>Widescreen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9719</cp:revision>
  <dcterms:created xsi:type="dcterms:W3CDTF">2006-08-16T00:00:00Z</dcterms:created>
  <dcterms:modified xsi:type="dcterms:W3CDTF">2022-11-29T04:04:10Z</dcterms:modified>
</cp:coreProperties>
</file>