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98" d="100"/>
          <a:sy n="98" d="100"/>
        </p:scale>
        <p:origin x="762" y="126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1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3" y="3231734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3" y="2131597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39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078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1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15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19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23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27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31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8" y="860320"/>
            <a:ext cx="3948853" cy="2434272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2" y="1125754"/>
            <a:ext cx="3950407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39" indent="0">
              <a:buNone/>
              <a:defRPr sz="1956" b="1"/>
            </a:lvl2pPr>
            <a:lvl3pPr marL="894078" indent="0">
              <a:buNone/>
              <a:defRPr sz="1760" b="1"/>
            </a:lvl3pPr>
            <a:lvl4pPr marL="1341117" indent="0">
              <a:buNone/>
              <a:defRPr sz="1564" b="1"/>
            </a:lvl4pPr>
            <a:lvl5pPr marL="1788157" indent="0">
              <a:buNone/>
              <a:defRPr sz="1564" b="1"/>
            </a:lvl5pPr>
            <a:lvl6pPr marL="2235195" indent="0">
              <a:buNone/>
              <a:defRPr sz="1564" b="1"/>
            </a:lvl6pPr>
            <a:lvl7pPr marL="2682234" indent="0">
              <a:buNone/>
              <a:defRPr sz="1564" b="1"/>
            </a:lvl7pPr>
            <a:lvl8pPr marL="3129272" indent="0">
              <a:buNone/>
              <a:defRPr sz="1564" b="1"/>
            </a:lvl8pPr>
            <a:lvl9pPr marL="3576312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2" y="1594913"/>
            <a:ext cx="3950407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9" y="1125754"/>
            <a:ext cx="3951959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39" indent="0">
              <a:buNone/>
              <a:defRPr sz="1956" b="1"/>
            </a:lvl2pPr>
            <a:lvl3pPr marL="894078" indent="0">
              <a:buNone/>
              <a:defRPr sz="1760" b="1"/>
            </a:lvl3pPr>
            <a:lvl4pPr marL="1341117" indent="0">
              <a:buNone/>
              <a:defRPr sz="1564" b="1"/>
            </a:lvl4pPr>
            <a:lvl5pPr marL="1788157" indent="0">
              <a:buNone/>
              <a:defRPr sz="1564" b="1"/>
            </a:lvl5pPr>
            <a:lvl6pPr marL="2235195" indent="0">
              <a:buNone/>
              <a:defRPr sz="1564" b="1"/>
            </a:lvl6pPr>
            <a:lvl7pPr marL="2682234" indent="0">
              <a:buNone/>
              <a:defRPr sz="1564" b="1"/>
            </a:lvl7pPr>
            <a:lvl8pPr marL="3129272" indent="0">
              <a:buNone/>
              <a:defRPr sz="1564" b="1"/>
            </a:lvl8pPr>
            <a:lvl9pPr marL="3576312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9" y="1594913"/>
            <a:ext cx="3951959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7" y="200237"/>
            <a:ext cx="2941463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6" y="200244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7" y="1052414"/>
            <a:ext cx="2941463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39" indent="0">
              <a:buNone/>
              <a:defRPr sz="1173"/>
            </a:lvl2pPr>
            <a:lvl3pPr marL="894078" indent="0">
              <a:buNone/>
              <a:defRPr sz="979"/>
            </a:lvl3pPr>
            <a:lvl4pPr marL="1341117" indent="0">
              <a:buNone/>
              <a:defRPr sz="880"/>
            </a:lvl4pPr>
            <a:lvl5pPr marL="1788157" indent="0">
              <a:buNone/>
              <a:defRPr sz="880"/>
            </a:lvl5pPr>
            <a:lvl6pPr marL="2235195" indent="0">
              <a:buNone/>
              <a:defRPr sz="880"/>
            </a:lvl6pPr>
            <a:lvl7pPr marL="2682234" indent="0">
              <a:buNone/>
              <a:defRPr sz="880"/>
            </a:lvl7pPr>
            <a:lvl8pPr marL="3129272" indent="0">
              <a:buNone/>
              <a:defRPr sz="880"/>
            </a:lvl8pPr>
            <a:lvl9pPr marL="3576312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39" indent="0">
              <a:buNone/>
              <a:defRPr sz="2739"/>
            </a:lvl2pPr>
            <a:lvl3pPr marL="894078" indent="0">
              <a:buNone/>
              <a:defRPr sz="2347"/>
            </a:lvl3pPr>
            <a:lvl4pPr marL="1341117" indent="0">
              <a:buNone/>
              <a:defRPr sz="1956"/>
            </a:lvl4pPr>
            <a:lvl5pPr marL="1788157" indent="0">
              <a:buNone/>
              <a:defRPr sz="1956"/>
            </a:lvl5pPr>
            <a:lvl6pPr marL="2235195" indent="0">
              <a:buNone/>
              <a:defRPr sz="1956"/>
            </a:lvl6pPr>
            <a:lvl7pPr marL="2682234" indent="0">
              <a:buNone/>
              <a:defRPr sz="1956"/>
            </a:lvl7pPr>
            <a:lvl8pPr marL="3129272" indent="0">
              <a:buNone/>
              <a:defRPr sz="1956"/>
            </a:lvl8pPr>
            <a:lvl9pPr marL="3576312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39" indent="0">
              <a:buNone/>
              <a:defRPr sz="1173"/>
            </a:lvl2pPr>
            <a:lvl3pPr marL="894078" indent="0">
              <a:buNone/>
              <a:defRPr sz="979"/>
            </a:lvl3pPr>
            <a:lvl4pPr marL="1341117" indent="0">
              <a:buNone/>
              <a:defRPr sz="880"/>
            </a:lvl4pPr>
            <a:lvl5pPr marL="1788157" indent="0">
              <a:buNone/>
              <a:defRPr sz="880"/>
            </a:lvl5pPr>
            <a:lvl6pPr marL="2235195" indent="0">
              <a:buNone/>
              <a:defRPr sz="880"/>
            </a:lvl6pPr>
            <a:lvl7pPr marL="2682234" indent="0">
              <a:buNone/>
              <a:defRPr sz="880"/>
            </a:lvl7pPr>
            <a:lvl8pPr marL="3129272" indent="0">
              <a:buNone/>
              <a:defRPr sz="880"/>
            </a:lvl8pPr>
            <a:lvl9pPr marL="3576312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1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6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078" rtl="0" eaLnBrk="1" latinLnBrk="0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0" indent="-335280" algn="l" defTabSz="894078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39" indent="-279400" algn="l" defTabSz="894078" rtl="0" eaLnBrk="1" latinLnBrk="0" hangingPunct="1">
        <a:spcBef>
          <a:spcPct val="20000"/>
        </a:spcBef>
        <a:buFont typeface="Arial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597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37" indent="-223520" algn="l" defTabSz="894078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676" indent="-223520" algn="l" defTabSz="894078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15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754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792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832" indent="-223520" algn="l" defTabSz="894078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39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078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17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157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195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234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272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312" algn="l" defTabSz="894078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9" y="-85369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2" y="63645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50145" y="212658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14" name="Rectangle 13"/>
          <p:cNvSpPr/>
          <p:nvPr/>
        </p:nvSpPr>
        <p:spPr>
          <a:xfrm>
            <a:off x="3187656" y="77234"/>
            <a:ext cx="3070904" cy="27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73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341120" y="1098975"/>
            <a:ext cx="1490133" cy="35018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6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3799840" y="1091048"/>
            <a:ext cx="1490133" cy="3501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6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6023944" y="1091048"/>
            <a:ext cx="1490133" cy="35018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426728" y="1993057"/>
            <a:ext cx="1443024" cy="272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UsersRESTController</a:t>
            </a:r>
            <a:endParaRPr lang="en-US" sz="117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107591" y="2629887"/>
            <a:ext cx="1162498" cy="272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UserModelREST</a:t>
            </a:r>
            <a:endParaRPr lang="en-US" sz="117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4243148" y="1993057"/>
            <a:ext cx="966931" cy="27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3760009" y="2629887"/>
            <a:ext cx="734496" cy="27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UserDTO</a:t>
            </a:r>
            <a:endParaRPr lang="en-US" sz="117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6258563" y="1999399"/>
            <a:ext cx="1184940" cy="2728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UsersRepository</a:t>
            </a:r>
            <a:endParaRPr lang="en-US" sz="117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5896181" y="2579040"/>
            <a:ext cx="734496" cy="2728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UserDTO</a:t>
            </a:r>
            <a:endParaRPr lang="en-US" sz="117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7008305" y="2571115"/>
            <a:ext cx="857927" cy="2728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 err="1"/>
              <a:t>UserEnitity</a:t>
            </a:r>
            <a:endParaRPr lang="en-US" sz="117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426724" y="780564"/>
            <a:ext cx="1330814" cy="2728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4122391" y="751888"/>
            <a:ext cx="987771" cy="2728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6357417" y="751888"/>
            <a:ext cx="835485" cy="2728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73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52" y="1590066"/>
            <a:ext cx="1076825" cy="1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1" y="1439065"/>
            <a:ext cx="853240" cy="166234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1685674" y="2265889"/>
            <a:ext cx="462566" cy="3447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2869752" y="2129473"/>
            <a:ext cx="890257" cy="6368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4127257" y="2265889"/>
            <a:ext cx="599357" cy="3639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5210079" y="2129473"/>
            <a:ext cx="686102" cy="5859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6630677" y="2707531"/>
            <a:ext cx="377628" cy="7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6851033" y="2272231"/>
            <a:ext cx="586236" cy="2988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7443503" y="2128479"/>
            <a:ext cx="378649" cy="7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9" y="-85369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2" y="63645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50145" y="212658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 dirty="0"/>
          </a:p>
        </p:txBody>
      </p:sp>
      <p:sp>
        <p:nvSpPr>
          <p:cNvPr id="14" name="Rectangle 13"/>
          <p:cNvSpPr/>
          <p:nvPr/>
        </p:nvSpPr>
        <p:spPr>
          <a:xfrm>
            <a:off x="3187656" y="77234"/>
            <a:ext cx="3070904" cy="272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73" dirty="0"/>
              <a:t>Introduction to Web Service Application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39CCB-AA6F-4E88-A635-530A92253380}"/>
              </a:ext>
            </a:extLst>
          </p:cNvPr>
          <p:cNvSpPr/>
          <p:nvPr/>
        </p:nvSpPr>
        <p:spPr>
          <a:xfrm>
            <a:off x="2235200" y="2063196"/>
            <a:ext cx="44704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60" dirty="0"/>
              <a:t>E:\udemy\[FreeTutorials.Us] Udemy - RESTful Web Services, Java, Spring Boot, Spring MVC and JPA\1.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497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87811</TotalTime>
  <Words>54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9470</cp:revision>
  <dcterms:created xsi:type="dcterms:W3CDTF">2006-08-16T00:00:00Z</dcterms:created>
  <dcterms:modified xsi:type="dcterms:W3CDTF">2021-04-27T05:25:13Z</dcterms:modified>
</cp:coreProperties>
</file>