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6" r:id="rId2"/>
    <p:sldId id="483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0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35572" y="35453"/>
            <a:ext cx="71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Requests: How the Internet Fetches Web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C00000"/>
                </a:solidFill>
                <a:effectLst/>
                <a:latin typeface="Söhne"/>
              </a:rPr>
              <a:t>HTTP Request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is like asking for a webpage on the internet. It's how your computer (or phone) talks to other computers (servers) to get information from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websites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5E965-313A-6795-9D00-B8FD4A19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895600"/>
            <a:ext cx="6690689" cy="2694061"/>
          </a:xfrm>
          <a:prstGeom prst="rect">
            <a:avLst/>
          </a:prstGeom>
        </p:spPr>
      </p:pic>
      <p:pic>
        <p:nvPicPr>
          <p:cNvPr id="8" name="Picture 8" descr="Royaltyfree Man Drawing Cartoon Free Photo PNG | Cartoon present, Cartoon  drawings, Cartoon">
            <a:extLst>
              <a:ext uri="{FF2B5EF4-FFF2-40B4-BE49-F238E27FC236}">
                <a16:creationId xmlns:a16="http://schemas.microsoft.com/office/drawing/2014/main" id="{1A386C3B-86D0-F23B-E518-53A3C617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67" y="3663817"/>
            <a:ext cx="1704975" cy="22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35572" y="35453"/>
            <a:ext cx="71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Requests: How the Internet Fetches Web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475614"/>
            <a:ext cx="11788771" cy="3477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02060"/>
                </a:solidFill>
                <a:effectLst/>
                <a:latin typeface="Söhne"/>
              </a:rPr>
              <a:t>Here's a simple way to think about it: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You Want Information: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Let's say you're hungry for a pizza. You decide which pizza you want, and you need to tell the pizza shop what you want.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You Place an Order: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So, you call the pizza shop and say, "I want a Margherita pizza with extra cheese, please."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They Respond: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pizza shop takes your order, makes your pizza, and then they deliver it to your door.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u="sng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02060"/>
                </a:solidFill>
                <a:effectLst/>
                <a:latin typeface="Söhne"/>
              </a:rPr>
              <a:t>In the online world, it works the same way: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You Want Web Content: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You're on your computer, and you want to see a website, like "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www.</a:t>
            </a:r>
            <a:r>
              <a:rPr lang="en-US" sz="1600" dirty="0">
                <a:solidFill>
                  <a:srgbClr val="374151"/>
                </a:solidFill>
                <a:latin typeface="Söhne"/>
                <a:hlinkClick r:id="rId3"/>
              </a:rPr>
              <a:t>google.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com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You Send a Request: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You send a message (an HTTP request) to that website, saying, "I want to see your homepage."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The Website Responds: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website's computer gets your message, prepares the webpage, and then sends it back to your computer.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That's how you get to see web pages, videos, pictures, and all sorts of stuff on the internet – by making requests and getting responses. It's like ordering pizza but for information on the web!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5E965-313A-6795-9D00-B8FD4A196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309668"/>
            <a:ext cx="6178059" cy="2487646"/>
          </a:xfrm>
          <a:prstGeom prst="rect">
            <a:avLst/>
          </a:prstGeom>
        </p:spPr>
      </p:pic>
      <p:pic>
        <p:nvPicPr>
          <p:cNvPr id="8" name="Picture 8" descr="Royaltyfree Man Drawing Cartoon Free Photo PNG | Cartoon present, Cartoon  drawings, Cartoon">
            <a:extLst>
              <a:ext uri="{FF2B5EF4-FFF2-40B4-BE49-F238E27FC236}">
                <a16:creationId xmlns:a16="http://schemas.microsoft.com/office/drawing/2014/main" id="{1A386C3B-86D0-F23B-E518-53A3C617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5" y="4786043"/>
            <a:ext cx="1360814" cy="17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ar travellers, you won't find Domino's Pizza in these countries. Here's  why | Food News – India TV">
            <a:extLst>
              <a:ext uri="{FF2B5EF4-FFF2-40B4-BE49-F238E27FC236}">
                <a16:creationId xmlns:a16="http://schemas.microsoft.com/office/drawing/2014/main" id="{2D55426B-99EC-5E0D-BB41-DFF531FB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652" y="4712038"/>
            <a:ext cx="2657733" cy="149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91277</TotalTime>
  <Words>276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Söhne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9877</cp:revision>
  <dcterms:created xsi:type="dcterms:W3CDTF">2006-08-16T00:00:00Z</dcterms:created>
  <dcterms:modified xsi:type="dcterms:W3CDTF">2023-10-27T08:05:42Z</dcterms:modified>
</cp:coreProperties>
</file>