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106B-C6DE-04D3-D64A-3CF12A10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2" y="4510977"/>
            <a:ext cx="4881729" cy="2243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957" y="3734823"/>
            <a:ext cx="6433607" cy="289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 (Secure Sockets Layer) and TLS (Transport Layer Security):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want to send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secret message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your friend, but you're worried someone might intercept it and read its contents.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like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special envelopes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help keep your message safe while it travels from you to your friend.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When you visit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or send data online, your computer and the server hosting the website need a secure way to communicate.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provide that security by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encrypting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data you send and receive.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putting your message in a secret code that only your friend (the server) can decode. This way, even if someone tries to intercept your message, they won't be able to understand what's inside.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106B-C6DE-04D3-D64A-3CF12A10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4443188"/>
            <a:ext cx="4881729" cy="2243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800712"/>
            <a:ext cx="6433607" cy="289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 (Hypertext Transfer Protocol Secure):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Now, imagine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like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houses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on the internet. When you visit a house, you want to make sure it's safe and not a fake or dangerous place.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a sign outside the house that tells you it's a safe place to enter.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When a website uses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 means it has implemented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to secure the communication between your computer and the website's server. It ensures that the data you send, like passwords, credit card information, or personal details, is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protected from prying eyes. You can spot a website using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by looking at the web address: it starts with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https://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instead of just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http://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7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106B-C6DE-04D3-D64A-3CF12A10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711"/>
            <a:ext cx="4881729" cy="2243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244" y="3701780"/>
            <a:ext cx="6433607" cy="289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in a nutshell:</a:t>
            </a:r>
          </a:p>
          <a:p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like secure envelopes that protect your data as it travels over the internet.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way to check if a website is safe and uses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SSL/TLS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keep your information secure.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Using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essential for safeguarding your privacy and ensuring that your online interactions are secure. It's especially crucial when dealing with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sensitive 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like passwords or financial transactions.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90994</TotalTime>
  <Words>380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9793</cp:revision>
  <dcterms:created xsi:type="dcterms:W3CDTF">2006-08-16T00:00:00Z</dcterms:created>
  <dcterms:modified xsi:type="dcterms:W3CDTF">2023-08-16T12:38:03Z</dcterms:modified>
</cp:coreProperties>
</file>