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phy.com/" TargetMode="External"/><Relationship Id="rId4" Type="http://schemas.openxmlformats.org/officeDocument/2006/relationships/hyperlink" Target="https://developers.giphy.com/docs/api/endpoint#up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1066799" y="35739"/>
            <a:ext cx="7239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search for GIFs using the API? | How to get a GIF through the API? | How to upload a file through an API?</a:t>
            </a:r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2FF3E-F6AB-4BA4-B324-0C7DA99D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600200"/>
            <a:ext cx="8610600" cy="3142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98DE1F-5CA9-4485-A5A2-AD63DFBC9600}"/>
              </a:ext>
            </a:extLst>
          </p:cNvPr>
          <p:cNvSpPr/>
          <p:nvPr/>
        </p:nvSpPr>
        <p:spPr>
          <a:xfrm>
            <a:off x="460375" y="683563"/>
            <a:ext cx="4416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https://developers.giphy.com/docs/api/endpoint#upload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https://giphy.com/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5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84460</TotalTime>
  <Words>51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9465</cp:revision>
  <dcterms:created xsi:type="dcterms:W3CDTF">2006-08-16T00:00:00Z</dcterms:created>
  <dcterms:modified xsi:type="dcterms:W3CDTF">2021-03-26T04:17:38Z</dcterms:modified>
</cp:coreProperties>
</file>